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60"/>
  </p:notesMasterIdLst>
  <p:sldIdLst>
    <p:sldId id="256" r:id="rId2"/>
    <p:sldId id="260" r:id="rId3"/>
    <p:sldId id="262" r:id="rId4"/>
    <p:sldId id="318" r:id="rId5"/>
    <p:sldId id="264" r:id="rId6"/>
    <p:sldId id="258" r:id="rId7"/>
    <p:sldId id="269" r:id="rId8"/>
    <p:sldId id="320" r:id="rId9"/>
    <p:sldId id="321" r:id="rId10"/>
    <p:sldId id="322" r:id="rId11"/>
    <p:sldId id="261" r:id="rId12"/>
    <p:sldId id="323" r:id="rId13"/>
    <p:sldId id="324" r:id="rId14"/>
    <p:sldId id="325" r:id="rId15"/>
    <p:sldId id="326" r:id="rId16"/>
    <p:sldId id="327" r:id="rId17"/>
    <p:sldId id="328" r:id="rId18"/>
    <p:sldId id="329" r:id="rId19"/>
    <p:sldId id="330" r:id="rId20"/>
    <p:sldId id="331" r:id="rId21"/>
    <p:sldId id="332" r:id="rId22"/>
    <p:sldId id="336" r:id="rId23"/>
    <p:sldId id="337" r:id="rId24"/>
    <p:sldId id="338" r:id="rId25"/>
    <p:sldId id="339" r:id="rId26"/>
    <p:sldId id="342" r:id="rId27"/>
    <p:sldId id="340" r:id="rId28"/>
    <p:sldId id="343" r:id="rId29"/>
    <p:sldId id="344" r:id="rId30"/>
    <p:sldId id="345" r:id="rId31"/>
    <p:sldId id="346" r:id="rId32"/>
    <p:sldId id="347" r:id="rId33"/>
    <p:sldId id="348" r:id="rId34"/>
    <p:sldId id="349" r:id="rId35"/>
    <p:sldId id="350" r:id="rId36"/>
    <p:sldId id="351" r:id="rId37"/>
    <p:sldId id="267" r:id="rId38"/>
    <p:sldId id="263" r:id="rId39"/>
    <p:sldId id="259" r:id="rId40"/>
    <p:sldId id="352" r:id="rId41"/>
    <p:sldId id="353" r:id="rId42"/>
    <p:sldId id="354" r:id="rId43"/>
    <p:sldId id="355" r:id="rId44"/>
    <p:sldId id="356" r:id="rId45"/>
    <p:sldId id="357" r:id="rId46"/>
    <p:sldId id="358" r:id="rId47"/>
    <p:sldId id="359" r:id="rId48"/>
    <p:sldId id="360" r:id="rId49"/>
    <p:sldId id="361" r:id="rId50"/>
    <p:sldId id="362" r:id="rId51"/>
    <p:sldId id="363" r:id="rId52"/>
    <p:sldId id="364" r:id="rId53"/>
    <p:sldId id="365" r:id="rId54"/>
    <p:sldId id="366" r:id="rId55"/>
    <p:sldId id="367" r:id="rId56"/>
    <p:sldId id="368" r:id="rId57"/>
    <p:sldId id="270" r:id="rId58"/>
    <p:sldId id="319" r:id="rId59"/>
  </p:sldIdLst>
  <p:sldSz cx="9144000" cy="5143500" type="screen16x9"/>
  <p:notesSz cx="6858000" cy="9144000"/>
  <p:embeddedFontLst>
    <p:embeddedFont>
      <p:font typeface="Anaheim" panose="02000503000000000000" pitchFamily="2" charset="0"/>
      <p:regular r:id="rId61"/>
      <p:bold r:id="rId62"/>
    </p:embeddedFont>
    <p:embeddedFont>
      <p:font typeface="Bebas Neue" panose="020B0606020202050201" pitchFamily="34" charset="0"/>
      <p:regular r:id="rId63"/>
    </p:embeddedFont>
    <p:embeddedFont>
      <p:font typeface="Nunito Light" pitchFamily="2" charset="0"/>
      <p:regular r:id="rId64"/>
      <p:italic r:id="rId65"/>
    </p:embeddedFont>
    <p:embeddedFont>
      <p:font typeface="Nunito Sans" pitchFamily="2" charset="0"/>
      <p:regular r:id="rId66"/>
      <p:bold r:id="rId67"/>
      <p:italic r:id="rId68"/>
      <p:boldItalic r:id="rId69"/>
    </p:embeddedFont>
    <p:embeddedFont>
      <p:font typeface="Titillium Web" pitchFamily="2" charset="0"/>
      <p:regular r:id="rId70"/>
      <p:bold r:id="rId71"/>
      <p:italic r:id="rId72"/>
      <p:boldItalic r:id="rId73"/>
    </p:embeddedFont>
    <p:embeddedFont>
      <p:font typeface="Work Sans" pitchFamily="2"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51662F2-8AEB-45CD-94AF-88FCA551056A}">
  <a:tblStyle styleId="{551662F2-8AEB-45CD-94AF-88FCA551056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B50C6B3-6FB5-40CF-87C6-5E9D2A0234B4}"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AE379CF-02A6-46DC-A128-3AF761223BEF}"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93"/>
  </p:normalViewPr>
  <p:slideViewPr>
    <p:cSldViewPr snapToGrid="0">
      <p:cViewPr varScale="1">
        <p:scale>
          <a:sx n="157" d="100"/>
          <a:sy n="157" d="100"/>
        </p:scale>
        <p:origin x="44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font" Target="fonts/font3.fntdata" /><Relationship Id="rId68" Type="http://schemas.openxmlformats.org/officeDocument/2006/relationships/font" Target="fonts/font8.fntdata" /><Relationship Id="rId76" Type="http://schemas.openxmlformats.org/officeDocument/2006/relationships/font" Target="fonts/font16.fntdata" /><Relationship Id="rId7" Type="http://schemas.openxmlformats.org/officeDocument/2006/relationships/slide" Target="slides/slide6.xml" /><Relationship Id="rId71" Type="http://schemas.openxmlformats.org/officeDocument/2006/relationships/font" Target="fonts/font11.fntdata"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font" Target="fonts/font6.fntdata" /><Relationship Id="rId74" Type="http://schemas.openxmlformats.org/officeDocument/2006/relationships/font" Target="fonts/font14.fntdata" /><Relationship Id="rId79" Type="http://schemas.openxmlformats.org/officeDocument/2006/relationships/viewProps" Target="viewProps.xml" /><Relationship Id="rId5" Type="http://schemas.openxmlformats.org/officeDocument/2006/relationships/slide" Target="slides/slide4.xml" /><Relationship Id="rId61" Type="http://schemas.openxmlformats.org/officeDocument/2006/relationships/font" Target="fonts/font1.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notesMaster" Target="notesMasters/notesMaster1.xml" /><Relationship Id="rId65" Type="http://schemas.openxmlformats.org/officeDocument/2006/relationships/font" Target="fonts/font5.fntdata" /><Relationship Id="rId73" Type="http://schemas.openxmlformats.org/officeDocument/2006/relationships/font" Target="fonts/font13.fntdata" /><Relationship Id="rId78" Type="http://schemas.openxmlformats.org/officeDocument/2006/relationships/presProps" Target="presProps.xml" /><Relationship Id="rId8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font" Target="fonts/font4.fntdata" /><Relationship Id="rId69" Type="http://schemas.openxmlformats.org/officeDocument/2006/relationships/font" Target="fonts/font9.fntdata" /><Relationship Id="rId77" Type="http://schemas.openxmlformats.org/officeDocument/2006/relationships/font" Target="fonts/font17.fntdata"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font" Target="fonts/font12.fntdata" /><Relationship Id="rId80" Type="http://schemas.openxmlformats.org/officeDocument/2006/relationships/theme" Target="theme/theme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font" Target="fonts/font7.fntdata"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font" Target="fonts/font2.fntdata" /><Relationship Id="rId70" Type="http://schemas.openxmlformats.org/officeDocument/2006/relationships/font" Target="fonts/font10.fntdata" /><Relationship Id="rId75" Type="http://schemas.openxmlformats.org/officeDocument/2006/relationships/font" Target="fonts/font15.fntdata"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4"/>
        <p:cNvGrpSpPr/>
        <p:nvPr/>
      </p:nvGrpSpPr>
      <p:grpSpPr>
        <a:xfrm>
          <a:off x="0" y="0"/>
          <a:ext cx="0" cy="0"/>
          <a:chOff x="0" y="0"/>
          <a:chExt cx="0" cy="0"/>
        </a:xfrm>
      </p:grpSpPr>
      <p:sp>
        <p:nvSpPr>
          <p:cNvPr id="1675" name="Google Shape;1675;g2503df6438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6" name="Google Shape;1676;g2503df6438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2"/>
        <p:cNvGrpSpPr/>
        <p:nvPr/>
      </p:nvGrpSpPr>
      <p:grpSpPr>
        <a:xfrm>
          <a:off x="0" y="0"/>
          <a:ext cx="0" cy="0"/>
          <a:chOff x="0" y="0"/>
          <a:chExt cx="0" cy="0"/>
        </a:xfrm>
      </p:grpSpPr>
      <p:sp>
        <p:nvSpPr>
          <p:cNvPr id="1723" name="Google Shape;172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4" name="Google Shape;172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a:extLst>
            <a:ext uri="{FF2B5EF4-FFF2-40B4-BE49-F238E27FC236}">
              <a16:creationId xmlns:a16="http://schemas.microsoft.com/office/drawing/2014/main" id="{C84C4C3C-359A-7DA4-DC5E-F763308A4BB8}"/>
            </a:ext>
          </a:extLst>
        </p:cNvPr>
        <p:cNvGrpSpPr/>
        <p:nvPr/>
      </p:nvGrpSpPr>
      <p:grpSpPr>
        <a:xfrm>
          <a:off x="0" y="0"/>
          <a:ext cx="0" cy="0"/>
          <a:chOff x="0" y="0"/>
          <a:chExt cx="0" cy="0"/>
        </a:xfrm>
      </p:grpSpPr>
      <p:sp>
        <p:nvSpPr>
          <p:cNvPr id="1739" name="Google Shape;1739;g54dda1946d_6_322:notes">
            <a:extLst>
              <a:ext uri="{FF2B5EF4-FFF2-40B4-BE49-F238E27FC236}">
                <a16:creationId xmlns:a16="http://schemas.microsoft.com/office/drawing/2014/main" id="{CA18F6AE-3CAD-C809-02CE-146550E3A6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54dda1946d_6_322:notes">
            <a:extLst>
              <a:ext uri="{FF2B5EF4-FFF2-40B4-BE49-F238E27FC236}">
                <a16:creationId xmlns:a16="http://schemas.microsoft.com/office/drawing/2014/main" id="{A8CB51C8-3CBD-E553-457E-CB9FB329E3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453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0"/>
        <p:cNvGrpSpPr/>
        <p:nvPr/>
      </p:nvGrpSpPr>
      <p:grpSpPr>
        <a:xfrm>
          <a:off x="0" y="0"/>
          <a:ext cx="0" cy="0"/>
          <a:chOff x="0" y="0"/>
          <a:chExt cx="0" cy="0"/>
        </a:xfrm>
      </p:grpSpPr>
      <p:sp>
        <p:nvSpPr>
          <p:cNvPr id="1761" name="Google Shape;1761;g2509637360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2" name="Google Shape;1762;g2509637360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3" name="Google Shape;1693;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p:cNvGrpSpPr/>
        <p:nvPr/>
      </p:nvGrpSpPr>
      <p:grpSpPr>
        <a:xfrm>
          <a:off x="0" y="0"/>
          <a:ext cx="0" cy="0"/>
          <a:chOff x="0" y="0"/>
          <a:chExt cx="0" cy="0"/>
        </a:xfrm>
      </p:grpSpPr>
      <p:sp>
        <p:nvSpPr>
          <p:cNvPr id="1866" name="Google Shape;1866;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7F166689-024D-936C-F467-808E41DEA5A5}"/>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65D0B37F-0868-30E7-8B93-E015405CFA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2A1D1202-089A-1E73-38A3-9331A10785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7629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95BECEF4-C799-F110-D869-3A3FF74966C4}"/>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FCE48C50-6A1D-0D9D-CD0B-A04AC72C43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8E0E793C-3611-D22B-EE0D-12D5A54C11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5955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0">
          <a:extLst>
            <a:ext uri="{FF2B5EF4-FFF2-40B4-BE49-F238E27FC236}">
              <a16:creationId xmlns:a16="http://schemas.microsoft.com/office/drawing/2014/main" id="{FB981626-4E8E-C7AB-8DA2-0ED153CB5A5D}"/>
            </a:ext>
          </a:extLst>
        </p:cNvPr>
        <p:cNvGrpSpPr/>
        <p:nvPr/>
      </p:nvGrpSpPr>
      <p:grpSpPr>
        <a:xfrm>
          <a:off x="0" y="0"/>
          <a:ext cx="0" cy="0"/>
          <a:chOff x="0" y="0"/>
          <a:chExt cx="0" cy="0"/>
        </a:xfrm>
      </p:grpSpPr>
      <p:sp>
        <p:nvSpPr>
          <p:cNvPr id="1801" name="Google Shape;1801;g25096373603_0_94:notes">
            <a:extLst>
              <a:ext uri="{FF2B5EF4-FFF2-40B4-BE49-F238E27FC236}">
                <a16:creationId xmlns:a16="http://schemas.microsoft.com/office/drawing/2014/main" id="{BBFC67FE-1962-AFEE-8320-526BC3E02C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2" name="Google Shape;1802;g25096373603_0_94:notes">
            <a:extLst>
              <a:ext uri="{FF2B5EF4-FFF2-40B4-BE49-F238E27FC236}">
                <a16:creationId xmlns:a16="http://schemas.microsoft.com/office/drawing/2014/main" id="{D572D3E8-C346-46F9-34D5-8BD4F33B8A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6423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867DD63A-2AB9-B429-F052-AF67481F58C3}"/>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824252EE-DF87-6050-AE86-9642B1C3B1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DE28F443-0714-AECC-0B92-709F817A31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0552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CAF0849B-27AE-62C9-5721-67C1866F2DAA}"/>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92282FF1-4934-BD48-C169-282EF36797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EA8AC660-99D9-0BC1-3E95-ADFAB1117E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8681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F6A5D1DE-73FC-AE31-D877-E7D8C8B5D1A7}"/>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8AEE8C80-7298-9EC5-3D82-42F4A8D5EF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8BED7CE6-2766-ECAC-C5D2-0F633AE95D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6938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98CB1F0F-35C4-05AD-3D4D-772EC358CF4D}"/>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22B14F98-10A1-CADE-27A4-EC71D4E8DB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CC8CE35-5735-32C1-9D55-34ED4D8E64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8152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6B599C96-4C73-7734-AD55-294F2F6B89A8}"/>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9C7A4C07-FF94-AD35-3D9D-16CFAA428D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AC12C261-6D3E-4957-6844-26F34EA30B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296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0E5C7848-B1A1-AF9A-EB7D-88964196A6C6}"/>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53C79512-1911-95E5-D59E-5DCB1B4CAE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9E3C03A9-9E58-16EE-7B14-35CBF1A1F9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3504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E2C54713-DF60-F51C-FF1A-65E802D87E2D}"/>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2594AFB3-55BD-6741-1EEA-A46E14475A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5206A29F-5A87-78EB-18BB-AB6FD9E652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818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C7AED909-C2FB-AC9D-747C-58EA1D4835CC}"/>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C61ECFF8-C318-CB2C-F8EE-C77A716225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1719608B-9DB0-CBB2-B9B2-8AF952A54C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2388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1385760F-BAF2-38D3-775B-54422246BCEE}"/>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5339BD39-9A92-7ECC-8633-151A6A0C68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7903EF46-4242-CD3F-3325-90E853AD8F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5367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F9860A1A-0A0B-49C1-8029-3B88B67C6478}"/>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47933865-F264-B8B2-48D2-20C499F9FC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50BD9831-0045-9A1A-4FD9-C99D2A14D8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3701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5400D24E-2A00-D466-3043-2ACD06D881E5}"/>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2D2684FB-72A5-5481-8796-711F3C5986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E77EFB89-6C05-1A97-DEC4-13DBB08F4C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821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0ED60EDD-87AF-FE09-52E6-46F35B6A63BA}"/>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94A37701-A18C-4AAB-6218-7A716BD57C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995039B-FB02-4D8E-835B-730C36B792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6111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80303CA6-9B4F-4AE7-FBBC-8150D981B0D6}"/>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88DC2517-3794-C0C3-123A-36769D4F0D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DAF333F8-50E4-4584-C717-B5CE01928F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5289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A5281155-2376-0DC0-D544-0403C3469887}"/>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5B0750AE-0A08-8420-B8C3-0B91C3E531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AA8331DD-E3BD-B1DD-FE54-E663DC17F5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697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487F86FF-2760-0498-C444-3965D354E435}"/>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4948A871-FA4A-E23A-C50A-F86205291F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36669F02-2BE0-C30B-B880-0AAEA1A560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8348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4103F006-7A6E-C92D-3F40-5CA36FF5EBE4}"/>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E49A6FBE-3F07-7062-F653-90709A2596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7E35BC15-9A4B-8D4B-B46A-EC917D0FD8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5717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A2054894-C482-93AA-C53B-CAB767C578D6}"/>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464B34A4-1D1C-B0E7-A6FD-4C2A972B3B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ABD28753-0BA3-E713-15BF-F7D63EDE6E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1388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08279E78-2435-7096-D084-F40D710D36DE}"/>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40A7445F-8DB8-808E-C9B6-5B03668BC6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3B1AE263-3606-0745-BA82-86054C9047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47549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C1089345-E048-9E45-9A7D-83ED6C2B7B73}"/>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EC877580-5531-EF09-D006-36927B4846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1E5CDE41-2BDE-3462-4F38-074E26D27C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475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4CBA8FDB-B166-72CF-5D55-5611A97E5AA3}"/>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A7D1D1C4-DCCF-3D1A-28A8-A52B0C1FFA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CD3153F1-8493-C4F7-0E4A-7204DEC4E9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39462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5D43798C-1CB3-EDD8-7F47-0D597406F0E5}"/>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A12ABF09-708A-576D-ADAF-56E4361E67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71D140AE-98D2-9CD3-6EA6-F16A2408EC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0300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F6B643CE-CA82-AF52-26A8-F0C125D4938C}"/>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1607C502-0830-8FF2-121C-C05DC67433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A2ACF9D8-10ED-EBB0-4F10-9C82AB5497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9623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09F3A2BD-9373-2BC6-0C91-649E88B9A9FA}"/>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F652B65B-F393-6B59-2478-40DC9F4762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DD340FD7-24EF-B397-2D0E-F2C1FA06FF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3566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D9B5E1D7-6F9B-B536-18E5-9A59F3CDD6DF}"/>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130E8612-5458-4966-A708-7B2C40A1F0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7F29AAFF-DE99-EFDE-16F0-387212BB38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68036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EE5AC177-7AF5-4981-F788-30B2A1776337}"/>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ADB4A292-A89F-82AF-5E58-44EA6ED1F8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DBAEB005-C91D-38D5-AF2F-D5A9662F65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8433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9"/>
        <p:cNvGrpSpPr/>
        <p:nvPr/>
      </p:nvGrpSpPr>
      <p:grpSpPr>
        <a:xfrm>
          <a:off x="0" y="0"/>
          <a:ext cx="0" cy="0"/>
          <a:chOff x="0" y="0"/>
          <a:chExt cx="0" cy="0"/>
        </a:xfrm>
      </p:grpSpPr>
      <p:sp>
        <p:nvSpPr>
          <p:cNvPr id="1840" name="Google Shape;1840;g2509637360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1" name="Google Shape;1841;g25096373603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p:cNvGrpSpPr/>
        <p:nvPr/>
      </p:nvGrpSpPr>
      <p:grpSpPr>
        <a:xfrm>
          <a:off x="0" y="0"/>
          <a:ext cx="0" cy="0"/>
          <a:chOff x="0" y="0"/>
          <a:chExt cx="0" cy="0"/>
        </a:xfrm>
      </p:grpSpPr>
      <p:sp>
        <p:nvSpPr>
          <p:cNvPr id="1746" name="Google Shape;1746;g25027ad313e_0_7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7" name="Google Shape;1747;g25027ad313e_0_7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6" name="Google Shape;171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a:extLst>
            <a:ext uri="{FF2B5EF4-FFF2-40B4-BE49-F238E27FC236}">
              <a16:creationId xmlns:a16="http://schemas.microsoft.com/office/drawing/2014/main" id="{37CF4C72-56E9-B9F6-9689-968428794567}"/>
            </a:ext>
          </a:extLst>
        </p:cNvPr>
        <p:cNvGrpSpPr/>
        <p:nvPr/>
      </p:nvGrpSpPr>
      <p:grpSpPr>
        <a:xfrm>
          <a:off x="0" y="0"/>
          <a:ext cx="0" cy="0"/>
          <a:chOff x="0" y="0"/>
          <a:chExt cx="0" cy="0"/>
        </a:xfrm>
      </p:grpSpPr>
      <p:sp>
        <p:nvSpPr>
          <p:cNvPr id="1715" name="Google Shape;1715;g54dda1946d_6_257:notes">
            <a:extLst>
              <a:ext uri="{FF2B5EF4-FFF2-40B4-BE49-F238E27FC236}">
                <a16:creationId xmlns:a16="http://schemas.microsoft.com/office/drawing/2014/main" id="{74F6F3D3-B969-26EC-0434-933D40AD0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6" name="Google Shape;1716;g54dda1946d_6_257:notes">
            <a:extLst>
              <a:ext uri="{FF2B5EF4-FFF2-40B4-BE49-F238E27FC236}">
                <a16:creationId xmlns:a16="http://schemas.microsoft.com/office/drawing/2014/main" id="{3A5D127F-4DBA-6B6F-C050-774BCDD338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1077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DD701139-7A77-679A-7250-7525CE7EC04C}"/>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7448F118-48C4-9491-8145-B7400D6B57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36E4F23-BEAF-2C23-9312-F32A69D28B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00744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BBB2C281-DBDF-6E3E-1926-21CD8A78CA0A}"/>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7362C9EE-781C-0814-FC52-922CEB00C9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87AC4357-E7C9-22A7-3704-3030CA5004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41523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0">
          <a:extLst>
            <a:ext uri="{FF2B5EF4-FFF2-40B4-BE49-F238E27FC236}">
              <a16:creationId xmlns:a16="http://schemas.microsoft.com/office/drawing/2014/main" id="{DD008564-4F09-E2B5-6BD2-05839F89BA80}"/>
            </a:ext>
          </a:extLst>
        </p:cNvPr>
        <p:cNvGrpSpPr/>
        <p:nvPr/>
      </p:nvGrpSpPr>
      <p:grpSpPr>
        <a:xfrm>
          <a:off x="0" y="0"/>
          <a:ext cx="0" cy="0"/>
          <a:chOff x="0" y="0"/>
          <a:chExt cx="0" cy="0"/>
        </a:xfrm>
      </p:grpSpPr>
      <p:sp>
        <p:nvSpPr>
          <p:cNvPr id="1801" name="Google Shape;1801;g25096373603_0_94:notes">
            <a:extLst>
              <a:ext uri="{FF2B5EF4-FFF2-40B4-BE49-F238E27FC236}">
                <a16:creationId xmlns:a16="http://schemas.microsoft.com/office/drawing/2014/main" id="{1D5A3CA9-18B3-59FC-861B-0ABF89611C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2" name="Google Shape;1802;g25096373603_0_94:notes">
            <a:extLst>
              <a:ext uri="{FF2B5EF4-FFF2-40B4-BE49-F238E27FC236}">
                <a16:creationId xmlns:a16="http://schemas.microsoft.com/office/drawing/2014/main" id="{2A455383-D97C-D2E2-3661-3D890050F4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40088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9CEE1EC0-D8AF-B30F-65B8-034257E3C406}"/>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93100B89-2C18-3A83-8CED-CAE63347C7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5779C13-800F-3660-FF96-56AA98C04B6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08347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96334759-9755-3D51-B74C-7CA912D512D6}"/>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2A95B17F-3D05-F335-9374-065B667832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ACD8D7C0-B82D-AFB4-B841-B8D09636C9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27358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58628BBF-B938-913A-A435-0CD85C408007}"/>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2E163E26-3458-74BC-1208-68421A1C97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F46CDB8B-4E69-1356-E5E4-7562210B42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68921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74B8080A-5256-D3BE-656B-78440435DDC4}"/>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B96E3176-1219-25EE-F62C-8D990E4471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31C89C4-23B8-3BF3-2E7B-5DD6925E81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0673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FC62B323-E046-1FB7-9B1B-CC727FDEA059}"/>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F4339BD1-9523-7C64-0486-88DE98C115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4A1B61C1-C460-BBAD-E306-3253C9E356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5673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a:extLst>
            <a:ext uri="{FF2B5EF4-FFF2-40B4-BE49-F238E27FC236}">
              <a16:creationId xmlns:a16="http://schemas.microsoft.com/office/drawing/2014/main" id="{DF2968E4-DAC3-A90A-E3D4-16BC623FC7C9}"/>
            </a:ext>
          </a:extLst>
        </p:cNvPr>
        <p:cNvGrpSpPr/>
        <p:nvPr/>
      </p:nvGrpSpPr>
      <p:grpSpPr>
        <a:xfrm>
          <a:off x="0" y="0"/>
          <a:ext cx="0" cy="0"/>
          <a:chOff x="0" y="0"/>
          <a:chExt cx="0" cy="0"/>
        </a:xfrm>
      </p:grpSpPr>
      <p:sp>
        <p:nvSpPr>
          <p:cNvPr id="1715" name="Google Shape;1715;g54dda1946d_6_257:notes">
            <a:extLst>
              <a:ext uri="{FF2B5EF4-FFF2-40B4-BE49-F238E27FC236}">
                <a16:creationId xmlns:a16="http://schemas.microsoft.com/office/drawing/2014/main" id="{35D28E45-70CC-56E5-01A8-AB1F61DA12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6" name="Google Shape;1716;g54dda1946d_6_257:notes">
            <a:extLst>
              <a:ext uri="{FF2B5EF4-FFF2-40B4-BE49-F238E27FC236}">
                <a16:creationId xmlns:a16="http://schemas.microsoft.com/office/drawing/2014/main" id="{A8118DAF-5932-8BF6-7FAD-8720098010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28042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57CAF263-3C6C-729F-BB71-044FD03AD309}"/>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5F2FCAA8-A67C-5225-0B22-FB7722EDD4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88F7A4D7-8AAC-D972-EAE7-20B80001A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31521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64F4F847-71EA-A3FE-374B-EC1244CF22E6}"/>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4025D073-5C0A-FC01-9ED1-4F14F1F439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4F513C71-F8F0-D942-55F3-D25C13DCCD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94364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3243E46F-3DDE-3F56-FD6A-AC67810ACFD1}"/>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136CF3A4-6B28-A765-9BEC-913D8580B9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35D97252-B8AB-03A6-12CB-D44DE25319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03916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4A2D3094-83A5-D048-DC1C-14061EA95CCA}"/>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C15B3A07-60FB-7CFB-8CDA-DA38DF296B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8F1A8F79-B8B1-B563-6942-A2F3FD1232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1798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9421771B-DB35-374D-97E2-4401280CEBF9}"/>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D442A44C-B1C3-C5A2-DB9E-D863C494E4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CFDE0409-CCA3-7F2B-4788-1BB1BF0FB9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38177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CC201B6D-2A9F-189F-11C5-BCED57B151DB}"/>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07443D2D-8FD2-EA7C-6A8F-944DC074E8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EBAAF781-2F76-AC98-2D01-F3A0C4665A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28608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a:extLst>
            <a:ext uri="{FF2B5EF4-FFF2-40B4-BE49-F238E27FC236}">
              <a16:creationId xmlns:a16="http://schemas.microsoft.com/office/drawing/2014/main" id="{8F8C38CE-C621-E45E-7627-7B57CFF80F8B}"/>
            </a:ext>
          </a:extLst>
        </p:cNvPr>
        <p:cNvGrpSpPr/>
        <p:nvPr/>
      </p:nvGrpSpPr>
      <p:grpSpPr>
        <a:xfrm>
          <a:off x="0" y="0"/>
          <a:ext cx="0" cy="0"/>
          <a:chOff x="0" y="0"/>
          <a:chExt cx="0" cy="0"/>
        </a:xfrm>
      </p:grpSpPr>
      <p:sp>
        <p:nvSpPr>
          <p:cNvPr id="1732" name="Google Shape;1732;g14072739ea5_12_0:notes">
            <a:extLst>
              <a:ext uri="{FF2B5EF4-FFF2-40B4-BE49-F238E27FC236}">
                <a16:creationId xmlns:a16="http://schemas.microsoft.com/office/drawing/2014/main" id="{1923CCC5-08A1-D355-23AA-C73C0EE4B3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4072739ea5_12_0:notes">
            <a:extLst>
              <a:ext uri="{FF2B5EF4-FFF2-40B4-BE49-F238E27FC236}">
                <a16:creationId xmlns:a16="http://schemas.microsoft.com/office/drawing/2014/main" id="{F1366078-448F-C7D1-ABA1-CF0B39602E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6950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3"/>
        <p:cNvGrpSpPr/>
        <p:nvPr/>
      </p:nvGrpSpPr>
      <p:grpSpPr>
        <a:xfrm>
          <a:off x="0" y="0"/>
          <a:ext cx="0" cy="0"/>
          <a:chOff x="0" y="0"/>
          <a:chExt cx="0" cy="0"/>
        </a:xfrm>
      </p:grpSpPr>
      <p:sp>
        <p:nvSpPr>
          <p:cNvPr id="1894" name="Google Shape;1894;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5" name="Google Shape;1895;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a:extLst>
            <a:ext uri="{FF2B5EF4-FFF2-40B4-BE49-F238E27FC236}">
              <a16:creationId xmlns:a16="http://schemas.microsoft.com/office/drawing/2014/main" id="{3B183D43-6FA0-ADAA-2987-3460FC6B6DD8}"/>
            </a:ext>
          </a:extLst>
        </p:cNvPr>
        <p:cNvGrpSpPr/>
        <p:nvPr/>
      </p:nvGrpSpPr>
      <p:grpSpPr>
        <a:xfrm>
          <a:off x="0" y="0"/>
          <a:ext cx="0" cy="0"/>
          <a:chOff x="0" y="0"/>
          <a:chExt cx="0" cy="0"/>
        </a:xfrm>
      </p:grpSpPr>
      <p:sp>
        <p:nvSpPr>
          <p:cNvPr id="1866" name="Google Shape;1866;g54dda1946d_6_377:notes">
            <a:extLst>
              <a:ext uri="{FF2B5EF4-FFF2-40B4-BE49-F238E27FC236}">
                <a16:creationId xmlns:a16="http://schemas.microsoft.com/office/drawing/2014/main" id="{1DF7F18C-FFFE-772A-1944-1ADD9F4436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7" name="Google Shape;1867;g54dda1946d_6_377:notes">
            <a:extLst>
              <a:ext uri="{FF2B5EF4-FFF2-40B4-BE49-F238E27FC236}">
                <a16:creationId xmlns:a16="http://schemas.microsoft.com/office/drawing/2014/main" id="{CE2AC0C1-33C4-7390-BEC6-82D5E09A53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7698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500875" y="1144500"/>
            <a:ext cx="3900000" cy="22137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7000">
                <a:solidFill>
                  <a:schemeClr val="dk1"/>
                </a:solidFill>
                <a:latin typeface="Nunito Sans"/>
                <a:ea typeface="Nunito Sans"/>
                <a:cs typeface="Nunito Sans"/>
                <a:sym typeface="Nunito Sans"/>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715325" y="3586800"/>
            <a:ext cx="3449700" cy="4122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Font typeface="Work Sans"/>
              <a:buNone/>
              <a:defRPr>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800"/>
              <a:buFont typeface="Work Sans"/>
              <a:buNone/>
              <a:defRPr sz="1800">
                <a:latin typeface="Work Sans"/>
                <a:ea typeface="Work Sans"/>
                <a:cs typeface="Work Sans"/>
                <a:sym typeface="Work Sans"/>
              </a:defRPr>
            </a:lvl2pPr>
            <a:lvl3pPr lvl="2" algn="ctr">
              <a:lnSpc>
                <a:spcPct val="100000"/>
              </a:lnSpc>
              <a:spcBef>
                <a:spcPts val="0"/>
              </a:spcBef>
              <a:spcAft>
                <a:spcPts val="0"/>
              </a:spcAft>
              <a:buSzPts val="1800"/>
              <a:buFont typeface="Work Sans"/>
              <a:buNone/>
              <a:defRPr sz="1800">
                <a:latin typeface="Work Sans"/>
                <a:ea typeface="Work Sans"/>
                <a:cs typeface="Work Sans"/>
                <a:sym typeface="Work Sans"/>
              </a:defRPr>
            </a:lvl3pPr>
            <a:lvl4pPr lvl="3" algn="ctr">
              <a:lnSpc>
                <a:spcPct val="100000"/>
              </a:lnSpc>
              <a:spcBef>
                <a:spcPts val="0"/>
              </a:spcBef>
              <a:spcAft>
                <a:spcPts val="0"/>
              </a:spcAft>
              <a:buSzPts val="1800"/>
              <a:buFont typeface="Work Sans"/>
              <a:buNone/>
              <a:defRPr sz="1800">
                <a:latin typeface="Work Sans"/>
                <a:ea typeface="Work Sans"/>
                <a:cs typeface="Work Sans"/>
                <a:sym typeface="Work Sans"/>
              </a:defRPr>
            </a:lvl4pPr>
            <a:lvl5pPr lvl="4" algn="ctr">
              <a:lnSpc>
                <a:spcPct val="100000"/>
              </a:lnSpc>
              <a:spcBef>
                <a:spcPts val="0"/>
              </a:spcBef>
              <a:spcAft>
                <a:spcPts val="0"/>
              </a:spcAft>
              <a:buSzPts val="1800"/>
              <a:buFont typeface="Work Sans"/>
              <a:buNone/>
              <a:defRPr sz="1800">
                <a:latin typeface="Work Sans"/>
                <a:ea typeface="Work Sans"/>
                <a:cs typeface="Work Sans"/>
                <a:sym typeface="Work Sans"/>
              </a:defRPr>
            </a:lvl5pPr>
            <a:lvl6pPr lvl="5" algn="ctr">
              <a:lnSpc>
                <a:spcPct val="100000"/>
              </a:lnSpc>
              <a:spcBef>
                <a:spcPts val="0"/>
              </a:spcBef>
              <a:spcAft>
                <a:spcPts val="0"/>
              </a:spcAft>
              <a:buSzPts val="1800"/>
              <a:buFont typeface="Work Sans"/>
              <a:buNone/>
              <a:defRPr sz="1800">
                <a:latin typeface="Work Sans"/>
                <a:ea typeface="Work Sans"/>
                <a:cs typeface="Work Sans"/>
                <a:sym typeface="Work Sans"/>
              </a:defRPr>
            </a:lvl6pPr>
            <a:lvl7pPr lvl="6" algn="ctr">
              <a:lnSpc>
                <a:spcPct val="100000"/>
              </a:lnSpc>
              <a:spcBef>
                <a:spcPts val="0"/>
              </a:spcBef>
              <a:spcAft>
                <a:spcPts val="0"/>
              </a:spcAft>
              <a:buSzPts val="1800"/>
              <a:buFont typeface="Work Sans"/>
              <a:buNone/>
              <a:defRPr sz="1800">
                <a:latin typeface="Work Sans"/>
                <a:ea typeface="Work Sans"/>
                <a:cs typeface="Work Sans"/>
                <a:sym typeface="Work Sans"/>
              </a:defRPr>
            </a:lvl7pPr>
            <a:lvl8pPr lvl="7" algn="ctr">
              <a:lnSpc>
                <a:spcPct val="100000"/>
              </a:lnSpc>
              <a:spcBef>
                <a:spcPts val="0"/>
              </a:spcBef>
              <a:spcAft>
                <a:spcPts val="0"/>
              </a:spcAft>
              <a:buSzPts val="1800"/>
              <a:buFont typeface="Work Sans"/>
              <a:buNone/>
              <a:defRPr sz="1800">
                <a:latin typeface="Work Sans"/>
                <a:ea typeface="Work Sans"/>
                <a:cs typeface="Work Sans"/>
                <a:sym typeface="Work Sans"/>
              </a:defRPr>
            </a:lvl8pPr>
            <a:lvl9pPr lvl="8" algn="ctr">
              <a:lnSpc>
                <a:spcPct val="100000"/>
              </a:lnSpc>
              <a:spcBef>
                <a:spcPts val="0"/>
              </a:spcBef>
              <a:spcAft>
                <a:spcPts val="0"/>
              </a:spcAft>
              <a:buSzPts val="1800"/>
              <a:buFont typeface="Work Sans"/>
              <a:buNone/>
              <a:defRPr sz="1800">
                <a:latin typeface="Work Sans"/>
                <a:ea typeface="Work Sans"/>
                <a:cs typeface="Work Sans"/>
                <a:sym typeface="Work Sans"/>
              </a:defRPr>
            </a:lvl9pPr>
          </a:lstStyle>
          <a:p>
            <a:endParaRPr/>
          </a:p>
        </p:txBody>
      </p:sp>
      <p:sp>
        <p:nvSpPr>
          <p:cNvPr id="11" name="Google Shape;11;p2"/>
          <p:cNvSpPr/>
          <p:nvPr/>
        </p:nvSpPr>
        <p:spPr>
          <a:xfrm rot="5400000" flipH="1">
            <a:off x="100" y="404800"/>
            <a:ext cx="4342200" cy="4342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a:spLocks noGrp="1"/>
          </p:cNvSpPr>
          <p:nvPr>
            <p:ph type="pic" idx="2"/>
          </p:nvPr>
        </p:nvSpPr>
        <p:spPr>
          <a:xfrm>
            <a:off x="432400" y="832950"/>
            <a:ext cx="3477600" cy="3477600"/>
          </a:xfrm>
          <a:prstGeom prst="ellipse">
            <a:avLst/>
          </a:prstGeom>
          <a:noFill/>
          <a:ln>
            <a:noFill/>
          </a:ln>
        </p:spPr>
        <p:txBody>
          <a:bodyPr/>
          <a:lstStyle/>
          <a:p>
            <a:endParaRPr lang="id-ID"/>
          </a:p>
        </p:txBody>
      </p:sp>
      <p:grpSp>
        <p:nvGrpSpPr>
          <p:cNvPr id="13" name="Google Shape;13;p2"/>
          <p:cNvGrpSpPr/>
          <p:nvPr/>
        </p:nvGrpSpPr>
        <p:grpSpPr>
          <a:xfrm>
            <a:off x="8430775" y="-455675"/>
            <a:ext cx="1685375" cy="1682700"/>
            <a:chOff x="6739825" y="2922475"/>
            <a:chExt cx="1685375" cy="1682700"/>
          </a:xfrm>
        </p:grpSpPr>
        <p:cxnSp>
          <p:nvCxnSpPr>
            <p:cNvPr id="14" name="Google Shape;14;p2"/>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5" name="Google Shape;15;p2"/>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6" name="Google Shape;16;p2"/>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7" name="Google Shape;17;p2"/>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 name="Google Shape;18;p2"/>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9" name="Google Shape;19;p2"/>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20" name="Google Shape;20;p2"/>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21" name="Google Shape;21;p2"/>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22" name="Google Shape;22;p2"/>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23" name="Google Shape;23;p2"/>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24" name="Google Shape;24;p2"/>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25" name="Google Shape;25;p2"/>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26" name="Google Shape;26;p2"/>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27" name="Google Shape;27;p2"/>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28" name="Google Shape;28;p2"/>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29" name="Google Shape;29;p2"/>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30" name="Google Shape;30;p2"/>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31" name="Google Shape;31;p2"/>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32" name="Google Shape;32;p2"/>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33" name="Google Shape;33;p2"/>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34" name="Google Shape;34;p2"/>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grpSp>
        <p:nvGrpSpPr>
          <p:cNvPr id="35" name="Google Shape;35;p2"/>
          <p:cNvGrpSpPr/>
          <p:nvPr/>
        </p:nvGrpSpPr>
        <p:grpSpPr>
          <a:xfrm>
            <a:off x="7853350" y="4604000"/>
            <a:ext cx="1543800" cy="1543800"/>
            <a:chOff x="8729650" y="2909900"/>
            <a:chExt cx="1543800" cy="1543800"/>
          </a:xfrm>
        </p:grpSpPr>
        <p:sp>
          <p:nvSpPr>
            <p:cNvPr id="36" name="Google Shape;36;p2"/>
            <p:cNvSpPr/>
            <p:nvPr/>
          </p:nvSpPr>
          <p:spPr>
            <a:xfrm>
              <a:off x="872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872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872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872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872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872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872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72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72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872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889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889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889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889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889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889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889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889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889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889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905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905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905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905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905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905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905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905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905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905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921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921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921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921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921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921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921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921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921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921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937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937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937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937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937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937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937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937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937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937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953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953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953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953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953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953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953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953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953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953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970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970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970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970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970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970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970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970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970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970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986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986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986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986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986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986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986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986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986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986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1002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1002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1002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1002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002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002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002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1002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1002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1002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1018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1018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1018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1018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1018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1018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1018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1018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018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018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6"/>
        <p:cNvGrpSpPr/>
        <p:nvPr/>
      </p:nvGrpSpPr>
      <p:grpSpPr>
        <a:xfrm>
          <a:off x="0" y="0"/>
          <a:ext cx="0" cy="0"/>
          <a:chOff x="0" y="0"/>
          <a:chExt cx="0" cy="0"/>
        </a:xfrm>
      </p:grpSpPr>
      <p:sp>
        <p:nvSpPr>
          <p:cNvPr id="137" name="Google Shape;137;p3"/>
          <p:cNvSpPr txBox="1">
            <a:spLocks noGrp="1"/>
          </p:cNvSpPr>
          <p:nvPr>
            <p:ph type="title"/>
          </p:nvPr>
        </p:nvSpPr>
        <p:spPr>
          <a:xfrm>
            <a:off x="4522475" y="2238950"/>
            <a:ext cx="3908400" cy="1055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8" name="Google Shape;138;p3"/>
          <p:cNvSpPr txBox="1">
            <a:spLocks noGrp="1"/>
          </p:cNvSpPr>
          <p:nvPr>
            <p:ph type="title" idx="2" hasCustomPrompt="1"/>
          </p:nvPr>
        </p:nvSpPr>
        <p:spPr>
          <a:xfrm>
            <a:off x="5686028" y="1399250"/>
            <a:ext cx="1581300" cy="91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39" name="Google Shape;139;p3"/>
          <p:cNvSpPr txBox="1">
            <a:spLocks noGrp="1"/>
          </p:cNvSpPr>
          <p:nvPr>
            <p:ph type="subTitle" idx="1"/>
          </p:nvPr>
        </p:nvSpPr>
        <p:spPr>
          <a:xfrm>
            <a:off x="4522475" y="3369250"/>
            <a:ext cx="3908400" cy="37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3"/>
          <p:cNvSpPr/>
          <p:nvPr/>
        </p:nvSpPr>
        <p:spPr>
          <a:xfrm flipH="1">
            <a:off x="100" y="801300"/>
            <a:ext cx="4342200" cy="4342200"/>
          </a:xfrm>
          <a:prstGeom prst="round2SameRect">
            <a:avLst>
              <a:gd name="adj1" fmla="val 50000"/>
              <a:gd name="adj2" fmla="val 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a:spLocks noGrp="1"/>
          </p:cNvSpPr>
          <p:nvPr>
            <p:ph type="pic" idx="3"/>
          </p:nvPr>
        </p:nvSpPr>
        <p:spPr>
          <a:xfrm>
            <a:off x="432400" y="1229450"/>
            <a:ext cx="3477600" cy="3477600"/>
          </a:xfrm>
          <a:prstGeom prst="ellipse">
            <a:avLst/>
          </a:prstGeom>
          <a:noFill/>
          <a:ln>
            <a:noFill/>
          </a:ln>
        </p:spPr>
      </p:sp>
      <p:grpSp>
        <p:nvGrpSpPr>
          <p:cNvPr id="142" name="Google Shape;142;p3"/>
          <p:cNvGrpSpPr/>
          <p:nvPr/>
        </p:nvGrpSpPr>
        <p:grpSpPr>
          <a:xfrm>
            <a:off x="7588088" y="-1143200"/>
            <a:ext cx="1685375" cy="1682700"/>
            <a:chOff x="6739825" y="2922475"/>
            <a:chExt cx="1685375" cy="1682700"/>
          </a:xfrm>
        </p:grpSpPr>
        <p:cxnSp>
          <p:nvCxnSpPr>
            <p:cNvPr id="143" name="Google Shape;143;p3"/>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44" name="Google Shape;144;p3"/>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45" name="Google Shape;145;p3"/>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46" name="Google Shape;146;p3"/>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47" name="Google Shape;147;p3"/>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48" name="Google Shape;148;p3"/>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49" name="Google Shape;149;p3"/>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50" name="Google Shape;150;p3"/>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51" name="Google Shape;151;p3"/>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52" name="Google Shape;152;p3"/>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53" name="Google Shape;153;p3"/>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54" name="Google Shape;154;p3"/>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55" name="Google Shape;155;p3"/>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56" name="Google Shape;156;p3"/>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57" name="Google Shape;157;p3"/>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58" name="Google Shape;158;p3"/>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59" name="Google Shape;159;p3"/>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60" name="Google Shape;160;p3"/>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61" name="Google Shape;161;p3"/>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62" name="Google Shape;162;p3"/>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63" name="Google Shape;163;p3"/>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2"/>
        <p:cNvGrpSpPr/>
        <p:nvPr/>
      </p:nvGrpSpPr>
      <p:grpSpPr>
        <a:xfrm>
          <a:off x="0" y="0"/>
          <a:ext cx="0" cy="0"/>
          <a:chOff x="0" y="0"/>
          <a:chExt cx="0" cy="0"/>
        </a:xfrm>
      </p:grpSpPr>
      <p:sp>
        <p:nvSpPr>
          <p:cNvPr id="303" name="Google Shape;303;p7"/>
          <p:cNvSpPr/>
          <p:nvPr/>
        </p:nvSpPr>
        <p:spPr>
          <a:xfrm>
            <a:off x="7919925" y="1383300"/>
            <a:ext cx="2958900" cy="2958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5" name="Google Shape;305;p7"/>
          <p:cNvSpPr txBox="1">
            <a:spLocks noGrp="1"/>
          </p:cNvSpPr>
          <p:nvPr>
            <p:ph type="subTitle" idx="1"/>
          </p:nvPr>
        </p:nvSpPr>
        <p:spPr>
          <a:xfrm>
            <a:off x="720000" y="1700300"/>
            <a:ext cx="4294800" cy="22983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306" name="Google Shape;306;p7"/>
          <p:cNvSpPr/>
          <p:nvPr/>
        </p:nvSpPr>
        <p:spPr>
          <a:xfrm rot="-5400000">
            <a:off x="5472000" y="1383300"/>
            <a:ext cx="2958900" cy="29589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7"/>
          <p:cNvSpPr>
            <a:spLocks noGrp="1"/>
          </p:cNvSpPr>
          <p:nvPr>
            <p:ph type="pic" idx="2"/>
          </p:nvPr>
        </p:nvSpPr>
        <p:spPr>
          <a:xfrm>
            <a:off x="5766574" y="1675121"/>
            <a:ext cx="2369700" cy="2369700"/>
          </a:xfrm>
          <a:prstGeom prst="ellipse">
            <a:avLst/>
          </a:prstGeom>
          <a:noFill/>
          <a:ln>
            <a:noFill/>
          </a:ln>
        </p:spPr>
      </p:sp>
      <p:grpSp>
        <p:nvGrpSpPr>
          <p:cNvPr id="308" name="Google Shape;308;p7"/>
          <p:cNvGrpSpPr/>
          <p:nvPr/>
        </p:nvGrpSpPr>
        <p:grpSpPr>
          <a:xfrm>
            <a:off x="-982975" y="4604000"/>
            <a:ext cx="1543800" cy="1543800"/>
            <a:chOff x="8729650" y="2909900"/>
            <a:chExt cx="1543800" cy="1543800"/>
          </a:xfrm>
        </p:grpSpPr>
        <p:sp>
          <p:nvSpPr>
            <p:cNvPr id="309" name="Google Shape;309;p7"/>
            <p:cNvSpPr/>
            <p:nvPr/>
          </p:nvSpPr>
          <p:spPr>
            <a:xfrm>
              <a:off x="872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7"/>
            <p:cNvSpPr/>
            <p:nvPr/>
          </p:nvSpPr>
          <p:spPr>
            <a:xfrm>
              <a:off x="872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a:off x="872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a:off x="872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7"/>
            <p:cNvSpPr/>
            <p:nvPr/>
          </p:nvSpPr>
          <p:spPr>
            <a:xfrm>
              <a:off x="872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872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7"/>
            <p:cNvSpPr/>
            <p:nvPr/>
          </p:nvSpPr>
          <p:spPr>
            <a:xfrm>
              <a:off x="872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7"/>
            <p:cNvSpPr/>
            <p:nvPr/>
          </p:nvSpPr>
          <p:spPr>
            <a:xfrm>
              <a:off x="872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7"/>
            <p:cNvSpPr/>
            <p:nvPr/>
          </p:nvSpPr>
          <p:spPr>
            <a:xfrm>
              <a:off x="872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872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7"/>
            <p:cNvSpPr/>
            <p:nvPr/>
          </p:nvSpPr>
          <p:spPr>
            <a:xfrm>
              <a:off x="889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7"/>
            <p:cNvSpPr/>
            <p:nvPr/>
          </p:nvSpPr>
          <p:spPr>
            <a:xfrm>
              <a:off x="889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7"/>
            <p:cNvSpPr/>
            <p:nvPr/>
          </p:nvSpPr>
          <p:spPr>
            <a:xfrm>
              <a:off x="889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7"/>
            <p:cNvSpPr/>
            <p:nvPr/>
          </p:nvSpPr>
          <p:spPr>
            <a:xfrm>
              <a:off x="889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7"/>
            <p:cNvSpPr/>
            <p:nvPr/>
          </p:nvSpPr>
          <p:spPr>
            <a:xfrm>
              <a:off x="889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
            <p:cNvSpPr/>
            <p:nvPr/>
          </p:nvSpPr>
          <p:spPr>
            <a:xfrm>
              <a:off x="889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7"/>
            <p:cNvSpPr/>
            <p:nvPr/>
          </p:nvSpPr>
          <p:spPr>
            <a:xfrm>
              <a:off x="889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7"/>
            <p:cNvSpPr/>
            <p:nvPr/>
          </p:nvSpPr>
          <p:spPr>
            <a:xfrm>
              <a:off x="889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7"/>
            <p:cNvSpPr/>
            <p:nvPr/>
          </p:nvSpPr>
          <p:spPr>
            <a:xfrm>
              <a:off x="889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7"/>
            <p:cNvSpPr/>
            <p:nvPr/>
          </p:nvSpPr>
          <p:spPr>
            <a:xfrm>
              <a:off x="889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7"/>
            <p:cNvSpPr/>
            <p:nvPr/>
          </p:nvSpPr>
          <p:spPr>
            <a:xfrm>
              <a:off x="905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7"/>
            <p:cNvSpPr/>
            <p:nvPr/>
          </p:nvSpPr>
          <p:spPr>
            <a:xfrm>
              <a:off x="905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7"/>
            <p:cNvSpPr/>
            <p:nvPr/>
          </p:nvSpPr>
          <p:spPr>
            <a:xfrm>
              <a:off x="905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7"/>
            <p:cNvSpPr/>
            <p:nvPr/>
          </p:nvSpPr>
          <p:spPr>
            <a:xfrm>
              <a:off x="905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7"/>
            <p:cNvSpPr/>
            <p:nvPr/>
          </p:nvSpPr>
          <p:spPr>
            <a:xfrm>
              <a:off x="905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7"/>
            <p:cNvSpPr/>
            <p:nvPr/>
          </p:nvSpPr>
          <p:spPr>
            <a:xfrm>
              <a:off x="905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7"/>
            <p:cNvSpPr/>
            <p:nvPr/>
          </p:nvSpPr>
          <p:spPr>
            <a:xfrm>
              <a:off x="905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7"/>
            <p:cNvSpPr/>
            <p:nvPr/>
          </p:nvSpPr>
          <p:spPr>
            <a:xfrm>
              <a:off x="905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7"/>
            <p:cNvSpPr/>
            <p:nvPr/>
          </p:nvSpPr>
          <p:spPr>
            <a:xfrm>
              <a:off x="905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7"/>
            <p:cNvSpPr/>
            <p:nvPr/>
          </p:nvSpPr>
          <p:spPr>
            <a:xfrm>
              <a:off x="905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7"/>
            <p:cNvSpPr/>
            <p:nvPr/>
          </p:nvSpPr>
          <p:spPr>
            <a:xfrm>
              <a:off x="921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7"/>
            <p:cNvSpPr/>
            <p:nvPr/>
          </p:nvSpPr>
          <p:spPr>
            <a:xfrm>
              <a:off x="921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7"/>
            <p:cNvSpPr/>
            <p:nvPr/>
          </p:nvSpPr>
          <p:spPr>
            <a:xfrm>
              <a:off x="921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7"/>
            <p:cNvSpPr/>
            <p:nvPr/>
          </p:nvSpPr>
          <p:spPr>
            <a:xfrm>
              <a:off x="921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921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921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921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921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921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7"/>
            <p:cNvSpPr/>
            <p:nvPr/>
          </p:nvSpPr>
          <p:spPr>
            <a:xfrm>
              <a:off x="921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7"/>
            <p:cNvSpPr/>
            <p:nvPr/>
          </p:nvSpPr>
          <p:spPr>
            <a:xfrm>
              <a:off x="937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937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937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937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7"/>
            <p:cNvSpPr/>
            <p:nvPr/>
          </p:nvSpPr>
          <p:spPr>
            <a:xfrm>
              <a:off x="937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7"/>
            <p:cNvSpPr/>
            <p:nvPr/>
          </p:nvSpPr>
          <p:spPr>
            <a:xfrm>
              <a:off x="937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937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937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937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7"/>
            <p:cNvSpPr/>
            <p:nvPr/>
          </p:nvSpPr>
          <p:spPr>
            <a:xfrm>
              <a:off x="937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7"/>
            <p:cNvSpPr/>
            <p:nvPr/>
          </p:nvSpPr>
          <p:spPr>
            <a:xfrm>
              <a:off x="953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953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953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7"/>
            <p:cNvSpPr/>
            <p:nvPr/>
          </p:nvSpPr>
          <p:spPr>
            <a:xfrm>
              <a:off x="953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7"/>
            <p:cNvSpPr/>
            <p:nvPr/>
          </p:nvSpPr>
          <p:spPr>
            <a:xfrm>
              <a:off x="953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953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953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7"/>
            <p:cNvSpPr/>
            <p:nvPr/>
          </p:nvSpPr>
          <p:spPr>
            <a:xfrm>
              <a:off x="953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7"/>
            <p:cNvSpPr/>
            <p:nvPr/>
          </p:nvSpPr>
          <p:spPr>
            <a:xfrm>
              <a:off x="953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953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970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970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970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970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970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970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970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970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970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970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986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986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986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986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986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986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986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986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986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986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1002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1002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1002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1002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1002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1002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1002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7"/>
            <p:cNvSpPr/>
            <p:nvPr/>
          </p:nvSpPr>
          <p:spPr>
            <a:xfrm>
              <a:off x="1002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7"/>
            <p:cNvSpPr/>
            <p:nvPr/>
          </p:nvSpPr>
          <p:spPr>
            <a:xfrm>
              <a:off x="1002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7"/>
            <p:cNvSpPr/>
            <p:nvPr/>
          </p:nvSpPr>
          <p:spPr>
            <a:xfrm>
              <a:off x="1002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7"/>
            <p:cNvSpPr/>
            <p:nvPr/>
          </p:nvSpPr>
          <p:spPr>
            <a:xfrm>
              <a:off x="1018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7"/>
            <p:cNvSpPr/>
            <p:nvPr/>
          </p:nvSpPr>
          <p:spPr>
            <a:xfrm>
              <a:off x="1018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7"/>
            <p:cNvSpPr/>
            <p:nvPr/>
          </p:nvSpPr>
          <p:spPr>
            <a:xfrm>
              <a:off x="1018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7"/>
            <p:cNvSpPr/>
            <p:nvPr/>
          </p:nvSpPr>
          <p:spPr>
            <a:xfrm>
              <a:off x="1018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7"/>
            <p:cNvSpPr/>
            <p:nvPr/>
          </p:nvSpPr>
          <p:spPr>
            <a:xfrm>
              <a:off x="1018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7"/>
            <p:cNvSpPr/>
            <p:nvPr/>
          </p:nvSpPr>
          <p:spPr>
            <a:xfrm>
              <a:off x="1018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7"/>
            <p:cNvSpPr/>
            <p:nvPr/>
          </p:nvSpPr>
          <p:spPr>
            <a:xfrm>
              <a:off x="1018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7"/>
            <p:cNvSpPr/>
            <p:nvPr/>
          </p:nvSpPr>
          <p:spPr>
            <a:xfrm>
              <a:off x="1018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7"/>
            <p:cNvSpPr/>
            <p:nvPr/>
          </p:nvSpPr>
          <p:spPr>
            <a:xfrm>
              <a:off x="1018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7"/>
            <p:cNvSpPr/>
            <p:nvPr/>
          </p:nvSpPr>
          <p:spPr>
            <a:xfrm>
              <a:off x="1018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9"/>
        <p:cNvGrpSpPr/>
        <p:nvPr/>
      </p:nvGrpSpPr>
      <p:grpSpPr>
        <a:xfrm>
          <a:off x="0" y="0"/>
          <a:ext cx="0" cy="0"/>
          <a:chOff x="0" y="0"/>
          <a:chExt cx="0" cy="0"/>
        </a:xfrm>
      </p:grpSpPr>
      <p:sp>
        <p:nvSpPr>
          <p:cNvPr id="410" name="Google Shape;410;p8"/>
          <p:cNvSpPr txBox="1">
            <a:spLocks noGrp="1"/>
          </p:cNvSpPr>
          <p:nvPr>
            <p:ph type="title"/>
          </p:nvPr>
        </p:nvSpPr>
        <p:spPr>
          <a:xfrm>
            <a:off x="4339950" y="1307100"/>
            <a:ext cx="4090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5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1" name="Google Shape;411;p8"/>
          <p:cNvSpPr/>
          <p:nvPr/>
        </p:nvSpPr>
        <p:spPr>
          <a:xfrm rot="10800000">
            <a:off x="0" y="0"/>
            <a:ext cx="4342200" cy="4342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a:spLocks noGrp="1"/>
          </p:cNvSpPr>
          <p:nvPr>
            <p:ph type="pic" idx="2"/>
          </p:nvPr>
        </p:nvSpPr>
        <p:spPr>
          <a:xfrm>
            <a:off x="432300" y="428150"/>
            <a:ext cx="3477600" cy="3477600"/>
          </a:xfrm>
          <a:prstGeom prst="ellipse">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3"/>
        <p:cNvGrpSpPr/>
        <p:nvPr/>
      </p:nvGrpSpPr>
      <p:grpSpPr>
        <a:xfrm>
          <a:off x="0" y="0"/>
          <a:ext cx="0" cy="0"/>
          <a:chOff x="0" y="0"/>
          <a:chExt cx="0" cy="0"/>
        </a:xfrm>
      </p:grpSpPr>
      <p:sp>
        <p:nvSpPr>
          <p:cNvPr id="414" name="Google Shape;414;p9"/>
          <p:cNvSpPr txBox="1">
            <a:spLocks noGrp="1"/>
          </p:cNvSpPr>
          <p:nvPr>
            <p:ph type="title"/>
          </p:nvPr>
        </p:nvSpPr>
        <p:spPr>
          <a:xfrm>
            <a:off x="713225" y="1756125"/>
            <a:ext cx="4123500" cy="80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4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415" name="Google Shape;415;p9"/>
          <p:cNvSpPr txBox="1">
            <a:spLocks noGrp="1"/>
          </p:cNvSpPr>
          <p:nvPr>
            <p:ph type="subTitle" idx="1"/>
          </p:nvPr>
        </p:nvSpPr>
        <p:spPr>
          <a:xfrm>
            <a:off x="713225" y="2792475"/>
            <a:ext cx="4123500" cy="671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6" name="Google Shape;416;p9"/>
          <p:cNvSpPr/>
          <p:nvPr/>
        </p:nvSpPr>
        <p:spPr>
          <a:xfrm rot="10800000">
            <a:off x="4801800" y="0"/>
            <a:ext cx="4342200" cy="4342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9"/>
          <p:cNvSpPr>
            <a:spLocks noGrp="1"/>
          </p:cNvSpPr>
          <p:nvPr>
            <p:ph type="pic" idx="2"/>
          </p:nvPr>
        </p:nvSpPr>
        <p:spPr>
          <a:xfrm>
            <a:off x="5234100" y="428150"/>
            <a:ext cx="3477600" cy="3477600"/>
          </a:xfrm>
          <a:prstGeom prst="ellipse">
            <a:avLst/>
          </a:prstGeom>
          <a:noFill/>
          <a:ln>
            <a:noFill/>
          </a:ln>
        </p:spPr>
      </p:sp>
      <p:grpSp>
        <p:nvGrpSpPr>
          <p:cNvPr id="418" name="Google Shape;418;p9"/>
          <p:cNvGrpSpPr/>
          <p:nvPr/>
        </p:nvGrpSpPr>
        <p:grpSpPr>
          <a:xfrm>
            <a:off x="-982975" y="3488025"/>
            <a:ext cx="1543800" cy="1543800"/>
            <a:chOff x="8729650" y="2909900"/>
            <a:chExt cx="1543800" cy="1543800"/>
          </a:xfrm>
        </p:grpSpPr>
        <p:sp>
          <p:nvSpPr>
            <p:cNvPr id="419" name="Google Shape;419;p9"/>
            <p:cNvSpPr/>
            <p:nvPr/>
          </p:nvSpPr>
          <p:spPr>
            <a:xfrm>
              <a:off x="872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9"/>
            <p:cNvSpPr/>
            <p:nvPr/>
          </p:nvSpPr>
          <p:spPr>
            <a:xfrm>
              <a:off x="872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9"/>
            <p:cNvSpPr/>
            <p:nvPr/>
          </p:nvSpPr>
          <p:spPr>
            <a:xfrm>
              <a:off x="872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9"/>
            <p:cNvSpPr/>
            <p:nvPr/>
          </p:nvSpPr>
          <p:spPr>
            <a:xfrm>
              <a:off x="872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9"/>
            <p:cNvSpPr/>
            <p:nvPr/>
          </p:nvSpPr>
          <p:spPr>
            <a:xfrm>
              <a:off x="872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9"/>
            <p:cNvSpPr/>
            <p:nvPr/>
          </p:nvSpPr>
          <p:spPr>
            <a:xfrm>
              <a:off x="872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9"/>
            <p:cNvSpPr/>
            <p:nvPr/>
          </p:nvSpPr>
          <p:spPr>
            <a:xfrm>
              <a:off x="872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9"/>
            <p:cNvSpPr/>
            <p:nvPr/>
          </p:nvSpPr>
          <p:spPr>
            <a:xfrm>
              <a:off x="872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9"/>
            <p:cNvSpPr/>
            <p:nvPr/>
          </p:nvSpPr>
          <p:spPr>
            <a:xfrm>
              <a:off x="872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9"/>
            <p:cNvSpPr/>
            <p:nvPr/>
          </p:nvSpPr>
          <p:spPr>
            <a:xfrm>
              <a:off x="872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9"/>
            <p:cNvSpPr/>
            <p:nvPr/>
          </p:nvSpPr>
          <p:spPr>
            <a:xfrm>
              <a:off x="889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9"/>
            <p:cNvSpPr/>
            <p:nvPr/>
          </p:nvSpPr>
          <p:spPr>
            <a:xfrm>
              <a:off x="889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9"/>
            <p:cNvSpPr/>
            <p:nvPr/>
          </p:nvSpPr>
          <p:spPr>
            <a:xfrm>
              <a:off x="889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9"/>
            <p:cNvSpPr/>
            <p:nvPr/>
          </p:nvSpPr>
          <p:spPr>
            <a:xfrm>
              <a:off x="889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9"/>
            <p:cNvSpPr/>
            <p:nvPr/>
          </p:nvSpPr>
          <p:spPr>
            <a:xfrm>
              <a:off x="889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9"/>
            <p:cNvSpPr/>
            <p:nvPr/>
          </p:nvSpPr>
          <p:spPr>
            <a:xfrm>
              <a:off x="889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9"/>
            <p:cNvSpPr/>
            <p:nvPr/>
          </p:nvSpPr>
          <p:spPr>
            <a:xfrm>
              <a:off x="889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9"/>
            <p:cNvSpPr/>
            <p:nvPr/>
          </p:nvSpPr>
          <p:spPr>
            <a:xfrm>
              <a:off x="889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9"/>
            <p:cNvSpPr/>
            <p:nvPr/>
          </p:nvSpPr>
          <p:spPr>
            <a:xfrm>
              <a:off x="889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9"/>
            <p:cNvSpPr/>
            <p:nvPr/>
          </p:nvSpPr>
          <p:spPr>
            <a:xfrm>
              <a:off x="889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9"/>
            <p:cNvSpPr/>
            <p:nvPr/>
          </p:nvSpPr>
          <p:spPr>
            <a:xfrm>
              <a:off x="905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9"/>
            <p:cNvSpPr/>
            <p:nvPr/>
          </p:nvSpPr>
          <p:spPr>
            <a:xfrm>
              <a:off x="905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9"/>
            <p:cNvSpPr/>
            <p:nvPr/>
          </p:nvSpPr>
          <p:spPr>
            <a:xfrm>
              <a:off x="905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9"/>
            <p:cNvSpPr/>
            <p:nvPr/>
          </p:nvSpPr>
          <p:spPr>
            <a:xfrm>
              <a:off x="905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9"/>
            <p:cNvSpPr/>
            <p:nvPr/>
          </p:nvSpPr>
          <p:spPr>
            <a:xfrm>
              <a:off x="905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9"/>
            <p:cNvSpPr/>
            <p:nvPr/>
          </p:nvSpPr>
          <p:spPr>
            <a:xfrm>
              <a:off x="905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9"/>
            <p:cNvSpPr/>
            <p:nvPr/>
          </p:nvSpPr>
          <p:spPr>
            <a:xfrm>
              <a:off x="905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905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905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905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9"/>
            <p:cNvSpPr/>
            <p:nvPr/>
          </p:nvSpPr>
          <p:spPr>
            <a:xfrm>
              <a:off x="921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p:nvPr/>
          </p:nvSpPr>
          <p:spPr>
            <a:xfrm>
              <a:off x="921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9"/>
            <p:cNvSpPr/>
            <p:nvPr/>
          </p:nvSpPr>
          <p:spPr>
            <a:xfrm>
              <a:off x="921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9"/>
            <p:cNvSpPr/>
            <p:nvPr/>
          </p:nvSpPr>
          <p:spPr>
            <a:xfrm>
              <a:off x="921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a:off x="921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9"/>
            <p:cNvSpPr/>
            <p:nvPr/>
          </p:nvSpPr>
          <p:spPr>
            <a:xfrm>
              <a:off x="921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9"/>
            <p:cNvSpPr/>
            <p:nvPr/>
          </p:nvSpPr>
          <p:spPr>
            <a:xfrm>
              <a:off x="921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9"/>
            <p:cNvSpPr/>
            <p:nvPr/>
          </p:nvSpPr>
          <p:spPr>
            <a:xfrm>
              <a:off x="921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
            <p:cNvSpPr/>
            <p:nvPr/>
          </p:nvSpPr>
          <p:spPr>
            <a:xfrm>
              <a:off x="921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
            <p:cNvSpPr/>
            <p:nvPr/>
          </p:nvSpPr>
          <p:spPr>
            <a:xfrm>
              <a:off x="921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
            <p:cNvSpPr/>
            <p:nvPr/>
          </p:nvSpPr>
          <p:spPr>
            <a:xfrm>
              <a:off x="937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
            <p:cNvSpPr/>
            <p:nvPr/>
          </p:nvSpPr>
          <p:spPr>
            <a:xfrm>
              <a:off x="937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9"/>
            <p:cNvSpPr/>
            <p:nvPr/>
          </p:nvSpPr>
          <p:spPr>
            <a:xfrm>
              <a:off x="937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9"/>
            <p:cNvSpPr/>
            <p:nvPr/>
          </p:nvSpPr>
          <p:spPr>
            <a:xfrm>
              <a:off x="937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9"/>
            <p:cNvSpPr/>
            <p:nvPr/>
          </p:nvSpPr>
          <p:spPr>
            <a:xfrm>
              <a:off x="937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9"/>
            <p:cNvSpPr/>
            <p:nvPr/>
          </p:nvSpPr>
          <p:spPr>
            <a:xfrm>
              <a:off x="937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9"/>
            <p:cNvSpPr/>
            <p:nvPr/>
          </p:nvSpPr>
          <p:spPr>
            <a:xfrm>
              <a:off x="937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9"/>
            <p:cNvSpPr/>
            <p:nvPr/>
          </p:nvSpPr>
          <p:spPr>
            <a:xfrm>
              <a:off x="937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9"/>
            <p:cNvSpPr/>
            <p:nvPr/>
          </p:nvSpPr>
          <p:spPr>
            <a:xfrm>
              <a:off x="937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937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953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9"/>
            <p:cNvSpPr/>
            <p:nvPr/>
          </p:nvSpPr>
          <p:spPr>
            <a:xfrm>
              <a:off x="953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9"/>
            <p:cNvSpPr/>
            <p:nvPr/>
          </p:nvSpPr>
          <p:spPr>
            <a:xfrm>
              <a:off x="953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953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953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9"/>
            <p:cNvSpPr/>
            <p:nvPr/>
          </p:nvSpPr>
          <p:spPr>
            <a:xfrm>
              <a:off x="953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9"/>
            <p:cNvSpPr/>
            <p:nvPr/>
          </p:nvSpPr>
          <p:spPr>
            <a:xfrm>
              <a:off x="953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9"/>
            <p:cNvSpPr/>
            <p:nvPr/>
          </p:nvSpPr>
          <p:spPr>
            <a:xfrm>
              <a:off x="953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9"/>
            <p:cNvSpPr/>
            <p:nvPr/>
          </p:nvSpPr>
          <p:spPr>
            <a:xfrm>
              <a:off x="953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9"/>
            <p:cNvSpPr/>
            <p:nvPr/>
          </p:nvSpPr>
          <p:spPr>
            <a:xfrm>
              <a:off x="953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9"/>
            <p:cNvSpPr/>
            <p:nvPr/>
          </p:nvSpPr>
          <p:spPr>
            <a:xfrm>
              <a:off x="970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9"/>
            <p:cNvSpPr/>
            <p:nvPr/>
          </p:nvSpPr>
          <p:spPr>
            <a:xfrm>
              <a:off x="970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970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970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9"/>
            <p:cNvSpPr/>
            <p:nvPr/>
          </p:nvSpPr>
          <p:spPr>
            <a:xfrm>
              <a:off x="970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9"/>
            <p:cNvSpPr/>
            <p:nvPr/>
          </p:nvSpPr>
          <p:spPr>
            <a:xfrm>
              <a:off x="970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970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970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970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9"/>
            <p:cNvSpPr/>
            <p:nvPr/>
          </p:nvSpPr>
          <p:spPr>
            <a:xfrm>
              <a:off x="970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9"/>
            <p:cNvSpPr/>
            <p:nvPr/>
          </p:nvSpPr>
          <p:spPr>
            <a:xfrm>
              <a:off x="986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986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986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9"/>
            <p:cNvSpPr/>
            <p:nvPr/>
          </p:nvSpPr>
          <p:spPr>
            <a:xfrm>
              <a:off x="986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9"/>
            <p:cNvSpPr/>
            <p:nvPr/>
          </p:nvSpPr>
          <p:spPr>
            <a:xfrm>
              <a:off x="986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9"/>
            <p:cNvSpPr/>
            <p:nvPr/>
          </p:nvSpPr>
          <p:spPr>
            <a:xfrm>
              <a:off x="986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
            <p:cNvSpPr/>
            <p:nvPr/>
          </p:nvSpPr>
          <p:spPr>
            <a:xfrm>
              <a:off x="986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
            <p:cNvSpPr/>
            <p:nvPr/>
          </p:nvSpPr>
          <p:spPr>
            <a:xfrm>
              <a:off x="986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9"/>
            <p:cNvSpPr/>
            <p:nvPr/>
          </p:nvSpPr>
          <p:spPr>
            <a:xfrm>
              <a:off x="986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9"/>
            <p:cNvSpPr/>
            <p:nvPr/>
          </p:nvSpPr>
          <p:spPr>
            <a:xfrm>
              <a:off x="986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9"/>
            <p:cNvSpPr/>
            <p:nvPr/>
          </p:nvSpPr>
          <p:spPr>
            <a:xfrm>
              <a:off x="1002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p:nvPr/>
          </p:nvSpPr>
          <p:spPr>
            <a:xfrm>
              <a:off x="1002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9"/>
            <p:cNvSpPr/>
            <p:nvPr/>
          </p:nvSpPr>
          <p:spPr>
            <a:xfrm>
              <a:off x="1002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9"/>
            <p:cNvSpPr/>
            <p:nvPr/>
          </p:nvSpPr>
          <p:spPr>
            <a:xfrm>
              <a:off x="1002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9"/>
            <p:cNvSpPr/>
            <p:nvPr/>
          </p:nvSpPr>
          <p:spPr>
            <a:xfrm>
              <a:off x="1002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9"/>
            <p:cNvSpPr/>
            <p:nvPr/>
          </p:nvSpPr>
          <p:spPr>
            <a:xfrm>
              <a:off x="1002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9"/>
            <p:cNvSpPr/>
            <p:nvPr/>
          </p:nvSpPr>
          <p:spPr>
            <a:xfrm>
              <a:off x="1002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9"/>
            <p:cNvSpPr/>
            <p:nvPr/>
          </p:nvSpPr>
          <p:spPr>
            <a:xfrm>
              <a:off x="1002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9"/>
            <p:cNvSpPr/>
            <p:nvPr/>
          </p:nvSpPr>
          <p:spPr>
            <a:xfrm>
              <a:off x="1002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9"/>
            <p:cNvSpPr/>
            <p:nvPr/>
          </p:nvSpPr>
          <p:spPr>
            <a:xfrm>
              <a:off x="1002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9"/>
            <p:cNvSpPr/>
            <p:nvPr/>
          </p:nvSpPr>
          <p:spPr>
            <a:xfrm>
              <a:off x="1018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9"/>
            <p:cNvSpPr/>
            <p:nvPr/>
          </p:nvSpPr>
          <p:spPr>
            <a:xfrm>
              <a:off x="1018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9"/>
            <p:cNvSpPr/>
            <p:nvPr/>
          </p:nvSpPr>
          <p:spPr>
            <a:xfrm>
              <a:off x="1018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9"/>
            <p:cNvSpPr/>
            <p:nvPr/>
          </p:nvSpPr>
          <p:spPr>
            <a:xfrm>
              <a:off x="1018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9"/>
            <p:cNvSpPr/>
            <p:nvPr/>
          </p:nvSpPr>
          <p:spPr>
            <a:xfrm>
              <a:off x="1018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9"/>
            <p:cNvSpPr/>
            <p:nvPr/>
          </p:nvSpPr>
          <p:spPr>
            <a:xfrm>
              <a:off x="1018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9"/>
            <p:cNvSpPr/>
            <p:nvPr/>
          </p:nvSpPr>
          <p:spPr>
            <a:xfrm>
              <a:off x="1018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9"/>
            <p:cNvSpPr/>
            <p:nvPr/>
          </p:nvSpPr>
          <p:spPr>
            <a:xfrm>
              <a:off x="1018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9"/>
            <p:cNvSpPr/>
            <p:nvPr/>
          </p:nvSpPr>
          <p:spPr>
            <a:xfrm>
              <a:off x="1018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9"/>
            <p:cNvSpPr/>
            <p:nvPr/>
          </p:nvSpPr>
          <p:spPr>
            <a:xfrm>
              <a:off x="1018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52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529"/>
        <p:cNvGrpSpPr/>
        <p:nvPr/>
      </p:nvGrpSpPr>
      <p:grpSpPr>
        <a:xfrm>
          <a:off x="0" y="0"/>
          <a:ext cx="0" cy="0"/>
          <a:chOff x="0" y="0"/>
          <a:chExt cx="0" cy="0"/>
        </a:xfrm>
      </p:grpSpPr>
      <p:sp>
        <p:nvSpPr>
          <p:cNvPr id="530" name="Google Shape;530;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31" name="Google Shape;531;p13"/>
          <p:cNvSpPr txBox="1">
            <a:spLocks noGrp="1"/>
          </p:cNvSpPr>
          <p:nvPr>
            <p:ph type="subTitle" idx="1"/>
          </p:nvPr>
        </p:nvSpPr>
        <p:spPr>
          <a:xfrm>
            <a:off x="720000" y="22853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2" name="Google Shape;532;p13"/>
          <p:cNvSpPr txBox="1">
            <a:spLocks noGrp="1"/>
          </p:cNvSpPr>
          <p:nvPr>
            <p:ph type="subTitle" idx="2"/>
          </p:nvPr>
        </p:nvSpPr>
        <p:spPr>
          <a:xfrm>
            <a:off x="3419271" y="22853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3" name="Google Shape;533;p13"/>
          <p:cNvSpPr txBox="1">
            <a:spLocks noGrp="1"/>
          </p:cNvSpPr>
          <p:nvPr>
            <p:ph type="subTitle" idx="3"/>
          </p:nvPr>
        </p:nvSpPr>
        <p:spPr>
          <a:xfrm>
            <a:off x="720000" y="4031300"/>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4" name="Google Shape;534;p13"/>
          <p:cNvSpPr txBox="1">
            <a:spLocks noGrp="1"/>
          </p:cNvSpPr>
          <p:nvPr>
            <p:ph type="subTitle" idx="4"/>
          </p:nvPr>
        </p:nvSpPr>
        <p:spPr>
          <a:xfrm>
            <a:off x="3419271" y="4031300"/>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5" name="Google Shape;535;p13"/>
          <p:cNvSpPr txBox="1">
            <a:spLocks noGrp="1"/>
          </p:cNvSpPr>
          <p:nvPr>
            <p:ph type="subTitle" idx="5"/>
          </p:nvPr>
        </p:nvSpPr>
        <p:spPr>
          <a:xfrm>
            <a:off x="6118549" y="22853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6" name="Google Shape;536;p13"/>
          <p:cNvSpPr txBox="1">
            <a:spLocks noGrp="1"/>
          </p:cNvSpPr>
          <p:nvPr>
            <p:ph type="subTitle" idx="6"/>
          </p:nvPr>
        </p:nvSpPr>
        <p:spPr>
          <a:xfrm>
            <a:off x="6118549" y="4031300"/>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7" name="Google Shape;537;p13"/>
          <p:cNvSpPr txBox="1">
            <a:spLocks noGrp="1"/>
          </p:cNvSpPr>
          <p:nvPr>
            <p:ph type="title" idx="7" hasCustomPrompt="1"/>
          </p:nvPr>
        </p:nvSpPr>
        <p:spPr>
          <a:xfrm>
            <a:off x="1505400" y="1484420"/>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38" name="Google Shape;538;p13"/>
          <p:cNvSpPr txBox="1">
            <a:spLocks noGrp="1"/>
          </p:cNvSpPr>
          <p:nvPr>
            <p:ph type="title" idx="8" hasCustomPrompt="1"/>
          </p:nvPr>
        </p:nvSpPr>
        <p:spPr>
          <a:xfrm>
            <a:off x="1505400" y="322974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39" name="Google Shape;539;p13"/>
          <p:cNvSpPr txBox="1">
            <a:spLocks noGrp="1"/>
          </p:cNvSpPr>
          <p:nvPr>
            <p:ph type="title" idx="9" hasCustomPrompt="1"/>
          </p:nvPr>
        </p:nvSpPr>
        <p:spPr>
          <a:xfrm>
            <a:off x="4204671" y="1484420"/>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0" name="Google Shape;540;p13"/>
          <p:cNvSpPr txBox="1">
            <a:spLocks noGrp="1"/>
          </p:cNvSpPr>
          <p:nvPr>
            <p:ph type="title" idx="13" hasCustomPrompt="1"/>
          </p:nvPr>
        </p:nvSpPr>
        <p:spPr>
          <a:xfrm>
            <a:off x="4204671" y="322974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1" name="Google Shape;541;p13"/>
          <p:cNvSpPr txBox="1">
            <a:spLocks noGrp="1"/>
          </p:cNvSpPr>
          <p:nvPr>
            <p:ph type="title" idx="14" hasCustomPrompt="1"/>
          </p:nvPr>
        </p:nvSpPr>
        <p:spPr>
          <a:xfrm>
            <a:off x="6903949" y="1484420"/>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2" name="Google Shape;542;p13"/>
          <p:cNvSpPr txBox="1">
            <a:spLocks noGrp="1"/>
          </p:cNvSpPr>
          <p:nvPr>
            <p:ph type="title" idx="15" hasCustomPrompt="1"/>
          </p:nvPr>
        </p:nvSpPr>
        <p:spPr>
          <a:xfrm>
            <a:off x="6903949" y="3229741"/>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3" name="Google Shape;543;p13"/>
          <p:cNvSpPr txBox="1">
            <a:spLocks noGrp="1"/>
          </p:cNvSpPr>
          <p:nvPr>
            <p:ph type="subTitle" idx="16"/>
          </p:nvPr>
        </p:nvSpPr>
        <p:spPr>
          <a:xfrm>
            <a:off x="720000" y="19535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4" name="Google Shape;544;p13"/>
          <p:cNvSpPr txBox="1">
            <a:spLocks noGrp="1"/>
          </p:cNvSpPr>
          <p:nvPr>
            <p:ph type="subTitle" idx="17"/>
          </p:nvPr>
        </p:nvSpPr>
        <p:spPr>
          <a:xfrm>
            <a:off x="3419271" y="19535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5" name="Google Shape;545;p13"/>
          <p:cNvSpPr txBox="1">
            <a:spLocks noGrp="1"/>
          </p:cNvSpPr>
          <p:nvPr>
            <p:ph type="subTitle" idx="18"/>
          </p:nvPr>
        </p:nvSpPr>
        <p:spPr>
          <a:xfrm>
            <a:off x="6118549" y="19535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6" name="Google Shape;546;p13"/>
          <p:cNvSpPr txBox="1">
            <a:spLocks noGrp="1"/>
          </p:cNvSpPr>
          <p:nvPr>
            <p:ph type="subTitle" idx="19"/>
          </p:nvPr>
        </p:nvSpPr>
        <p:spPr>
          <a:xfrm>
            <a:off x="720000" y="36989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7" name="Google Shape;547;p13"/>
          <p:cNvSpPr txBox="1">
            <a:spLocks noGrp="1"/>
          </p:cNvSpPr>
          <p:nvPr>
            <p:ph type="subTitle" idx="20"/>
          </p:nvPr>
        </p:nvSpPr>
        <p:spPr>
          <a:xfrm>
            <a:off x="3419271" y="36989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8" name="Google Shape;548;p13"/>
          <p:cNvSpPr txBox="1">
            <a:spLocks noGrp="1"/>
          </p:cNvSpPr>
          <p:nvPr>
            <p:ph type="subTitle" idx="21"/>
          </p:nvPr>
        </p:nvSpPr>
        <p:spPr>
          <a:xfrm>
            <a:off x="6118549" y="36989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549" name="Google Shape;549;p13"/>
          <p:cNvGrpSpPr/>
          <p:nvPr/>
        </p:nvGrpSpPr>
        <p:grpSpPr>
          <a:xfrm>
            <a:off x="8735575" y="-499512"/>
            <a:ext cx="1685375" cy="1682700"/>
            <a:chOff x="6739825" y="2922475"/>
            <a:chExt cx="1685375" cy="1682700"/>
          </a:xfrm>
        </p:grpSpPr>
        <p:cxnSp>
          <p:nvCxnSpPr>
            <p:cNvPr id="550" name="Google Shape;550;p13"/>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551" name="Google Shape;551;p13"/>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552" name="Google Shape;552;p13"/>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553" name="Google Shape;553;p13"/>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554" name="Google Shape;554;p13"/>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555" name="Google Shape;555;p13"/>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556" name="Google Shape;556;p13"/>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557" name="Google Shape;557;p13"/>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558" name="Google Shape;558;p13"/>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559" name="Google Shape;559;p13"/>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560" name="Google Shape;560;p13"/>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561" name="Google Shape;561;p13"/>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562" name="Google Shape;562;p13"/>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563" name="Google Shape;563;p13"/>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564" name="Google Shape;564;p13"/>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565" name="Google Shape;565;p13"/>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566" name="Google Shape;566;p13"/>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567" name="Google Shape;567;p13"/>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568" name="Google Shape;568;p13"/>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569" name="Google Shape;569;p13"/>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570" name="Google Shape;570;p13"/>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722"/>
        <p:cNvGrpSpPr/>
        <p:nvPr/>
      </p:nvGrpSpPr>
      <p:grpSpPr>
        <a:xfrm>
          <a:off x="0" y="0"/>
          <a:ext cx="0" cy="0"/>
          <a:chOff x="0" y="0"/>
          <a:chExt cx="0" cy="0"/>
        </a:xfrm>
      </p:grpSpPr>
      <p:sp>
        <p:nvSpPr>
          <p:cNvPr id="723" name="Google Shape;723;p17"/>
          <p:cNvSpPr txBox="1">
            <a:spLocks noGrp="1"/>
          </p:cNvSpPr>
          <p:nvPr>
            <p:ph type="title"/>
          </p:nvPr>
        </p:nvSpPr>
        <p:spPr>
          <a:xfrm>
            <a:off x="4522475" y="2004950"/>
            <a:ext cx="3908400" cy="1447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4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24" name="Google Shape;724;p17"/>
          <p:cNvSpPr txBox="1">
            <a:spLocks noGrp="1"/>
          </p:cNvSpPr>
          <p:nvPr>
            <p:ph type="title" idx="2" hasCustomPrompt="1"/>
          </p:nvPr>
        </p:nvSpPr>
        <p:spPr>
          <a:xfrm>
            <a:off x="6849575" y="1089050"/>
            <a:ext cx="1581300" cy="9159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6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25" name="Google Shape;725;p17"/>
          <p:cNvSpPr txBox="1">
            <a:spLocks noGrp="1"/>
          </p:cNvSpPr>
          <p:nvPr>
            <p:ph type="subTitle" idx="1"/>
          </p:nvPr>
        </p:nvSpPr>
        <p:spPr>
          <a:xfrm>
            <a:off x="4522475" y="3679425"/>
            <a:ext cx="3908400" cy="375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6" name="Google Shape;726;p17"/>
          <p:cNvSpPr/>
          <p:nvPr/>
        </p:nvSpPr>
        <p:spPr>
          <a:xfrm rot="5400000" flipH="1">
            <a:off x="100" y="400650"/>
            <a:ext cx="4342200" cy="4342200"/>
          </a:xfrm>
          <a:prstGeom prst="round2SameRect">
            <a:avLst>
              <a:gd name="adj1" fmla="val 50000"/>
              <a:gd name="adj2" fmla="val 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7"/>
          <p:cNvSpPr>
            <a:spLocks noGrp="1"/>
          </p:cNvSpPr>
          <p:nvPr>
            <p:ph type="pic" idx="3"/>
          </p:nvPr>
        </p:nvSpPr>
        <p:spPr>
          <a:xfrm>
            <a:off x="432400" y="828800"/>
            <a:ext cx="3477600" cy="3477600"/>
          </a:xfrm>
          <a:prstGeom prst="ellipse">
            <a:avLst/>
          </a:prstGeom>
          <a:noFill/>
          <a:ln>
            <a:noFill/>
          </a:ln>
        </p:spPr>
      </p:sp>
      <p:grpSp>
        <p:nvGrpSpPr>
          <p:cNvPr id="728" name="Google Shape;728;p17"/>
          <p:cNvGrpSpPr/>
          <p:nvPr/>
        </p:nvGrpSpPr>
        <p:grpSpPr>
          <a:xfrm>
            <a:off x="8606250" y="3889400"/>
            <a:ext cx="714600" cy="714600"/>
            <a:chOff x="10577900" y="3075075"/>
            <a:chExt cx="714600" cy="714600"/>
          </a:xfrm>
        </p:grpSpPr>
        <p:cxnSp>
          <p:nvCxnSpPr>
            <p:cNvPr id="729" name="Google Shape;729;p17"/>
            <p:cNvCxnSpPr/>
            <p:nvPr/>
          </p:nvCxnSpPr>
          <p:spPr>
            <a:xfrm rot="10800000" flipH="1">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730" name="Google Shape;730;p17"/>
            <p:cNvCxnSpPr/>
            <p:nvPr/>
          </p:nvCxnSpPr>
          <p:spPr>
            <a:xfrm rot="10800000">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731"/>
        <p:cNvGrpSpPr/>
        <p:nvPr/>
      </p:nvGrpSpPr>
      <p:grpSpPr>
        <a:xfrm>
          <a:off x="0" y="0"/>
          <a:ext cx="0" cy="0"/>
          <a:chOff x="0" y="0"/>
          <a:chExt cx="0" cy="0"/>
        </a:xfrm>
      </p:grpSpPr>
      <p:sp>
        <p:nvSpPr>
          <p:cNvPr id="732" name="Google Shape;732;p18"/>
          <p:cNvSpPr txBox="1">
            <a:spLocks noGrp="1"/>
          </p:cNvSpPr>
          <p:nvPr>
            <p:ph type="title"/>
          </p:nvPr>
        </p:nvSpPr>
        <p:spPr>
          <a:xfrm>
            <a:off x="713225" y="2105200"/>
            <a:ext cx="3908400" cy="14757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33" name="Google Shape;733;p18"/>
          <p:cNvSpPr txBox="1">
            <a:spLocks noGrp="1"/>
          </p:cNvSpPr>
          <p:nvPr>
            <p:ph type="title" idx="2" hasCustomPrompt="1"/>
          </p:nvPr>
        </p:nvSpPr>
        <p:spPr>
          <a:xfrm>
            <a:off x="1876778" y="1189300"/>
            <a:ext cx="1581300" cy="91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34" name="Google Shape;734;p18"/>
          <p:cNvSpPr txBox="1">
            <a:spLocks noGrp="1"/>
          </p:cNvSpPr>
          <p:nvPr>
            <p:ph type="subTitle" idx="1"/>
          </p:nvPr>
        </p:nvSpPr>
        <p:spPr>
          <a:xfrm>
            <a:off x="713225" y="3793477"/>
            <a:ext cx="3908400" cy="37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5" name="Google Shape;735;p18"/>
          <p:cNvSpPr/>
          <p:nvPr/>
        </p:nvSpPr>
        <p:spPr>
          <a:xfrm flipH="1">
            <a:off x="4801800" y="801300"/>
            <a:ext cx="4342200" cy="4342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8"/>
          <p:cNvSpPr>
            <a:spLocks noGrp="1"/>
          </p:cNvSpPr>
          <p:nvPr>
            <p:ph type="pic" idx="3"/>
          </p:nvPr>
        </p:nvSpPr>
        <p:spPr>
          <a:xfrm>
            <a:off x="5234100" y="1229450"/>
            <a:ext cx="3477600" cy="3477600"/>
          </a:xfrm>
          <a:prstGeom prst="ellipse">
            <a:avLst/>
          </a:prstGeom>
          <a:noFill/>
          <a:ln>
            <a:noFill/>
          </a:ln>
        </p:spPr>
      </p:sp>
      <p:grpSp>
        <p:nvGrpSpPr>
          <p:cNvPr id="737" name="Google Shape;737;p18"/>
          <p:cNvGrpSpPr/>
          <p:nvPr/>
        </p:nvGrpSpPr>
        <p:grpSpPr>
          <a:xfrm>
            <a:off x="-228600" y="539500"/>
            <a:ext cx="714600" cy="714600"/>
            <a:chOff x="10577900" y="3075075"/>
            <a:chExt cx="714600" cy="714600"/>
          </a:xfrm>
        </p:grpSpPr>
        <p:cxnSp>
          <p:nvCxnSpPr>
            <p:cNvPr id="738" name="Google Shape;738;p18"/>
            <p:cNvCxnSpPr/>
            <p:nvPr/>
          </p:nvCxnSpPr>
          <p:spPr>
            <a:xfrm rot="10800000" flipH="1">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739" name="Google Shape;739;p18"/>
            <p:cNvCxnSpPr/>
            <p:nvPr/>
          </p:nvCxnSpPr>
          <p:spPr>
            <a:xfrm rot="10800000">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740"/>
        <p:cNvGrpSpPr/>
        <p:nvPr/>
      </p:nvGrpSpPr>
      <p:grpSpPr>
        <a:xfrm>
          <a:off x="0" y="0"/>
          <a:ext cx="0" cy="0"/>
          <a:chOff x="0" y="0"/>
          <a:chExt cx="0" cy="0"/>
        </a:xfrm>
      </p:grpSpPr>
      <p:sp>
        <p:nvSpPr>
          <p:cNvPr id="741" name="Google Shape;741;p19"/>
          <p:cNvSpPr txBox="1">
            <a:spLocks noGrp="1"/>
          </p:cNvSpPr>
          <p:nvPr>
            <p:ph type="title"/>
          </p:nvPr>
        </p:nvSpPr>
        <p:spPr>
          <a:xfrm>
            <a:off x="713236" y="3232779"/>
            <a:ext cx="4887300" cy="661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26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742" name="Google Shape;742;p19"/>
          <p:cNvSpPr txBox="1">
            <a:spLocks noGrp="1"/>
          </p:cNvSpPr>
          <p:nvPr>
            <p:ph type="subTitle" idx="1"/>
          </p:nvPr>
        </p:nvSpPr>
        <p:spPr>
          <a:xfrm>
            <a:off x="713225" y="1541095"/>
            <a:ext cx="4887300" cy="1388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3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743" name="Google Shape;743;p19"/>
          <p:cNvSpPr/>
          <p:nvPr/>
        </p:nvSpPr>
        <p:spPr>
          <a:xfrm>
            <a:off x="8224725" y="1092300"/>
            <a:ext cx="2958900" cy="2958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9"/>
          <p:cNvSpPr/>
          <p:nvPr/>
        </p:nvSpPr>
        <p:spPr>
          <a:xfrm rot="-5400000">
            <a:off x="5776800" y="1092300"/>
            <a:ext cx="2958900" cy="2958900"/>
          </a:xfrm>
          <a:prstGeom prst="round2SameRect">
            <a:avLst>
              <a:gd name="adj1" fmla="val 50000"/>
              <a:gd name="adj2" fmla="val 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9"/>
          <p:cNvSpPr>
            <a:spLocks noGrp="1"/>
          </p:cNvSpPr>
          <p:nvPr>
            <p:ph type="pic" idx="2"/>
          </p:nvPr>
        </p:nvSpPr>
        <p:spPr>
          <a:xfrm>
            <a:off x="6071374" y="1384121"/>
            <a:ext cx="2369700" cy="2369700"/>
          </a:xfrm>
          <a:prstGeom prst="ellipse">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984"/>
        <p:cNvGrpSpPr/>
        <p:nvPr/>
      </p:nvGrpSpPr>
      <p:grpSpPr>
        <a:xfrm>
          <a:off x="0" y="0"/>
          <a:ext cx="0" cy="0"/>
          <a:chOff x="0" y="0"/>
          <a:chExt cx="0" cy="0"/>
        </a:xfrm>
      </p:grpSpPr>
      <p:sp>
        <p:nvSpPr>
          <p:cNvPr id="985" name="Google Shape;985;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6" name="Google Shape;986;p24"/>
          <p:cNvSpPr txBox="1">
            <a:spLocks noGrp="1"/>
          </p:cNvSpPr>
          <p:nvPr>
            <p:ph type="subTitle" idx="1"/>
          </p:nvPr>
        </p:nvSpPr>
        <p:spPr>
          <a:xfrm>
            <a:off x="5133527" y="2980825"/>
            <a:ext cx="2503500" cy="1125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87" name="Google Shape;987;p24"/>
          <p:cNvSpPr txBox="1">
            <a:spLocks noGrp="1"/>
          </p:cNvSpPr>
          <p:nvPr>
            <p:ph type="subTitle" idx="2"/>
          </p:nvPr>
        </p:nvSpPr>
        <p:spPr>
          <a:xfrm>
            <a:off x="1507000" y="2980825"/>
            <a:ext cx="2503500" cy="1125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88" name="Google Shape;988;p24"/>
          <p:cNvSpPr txBox="1">
            <a:spLocks noGrp="1"/>
          </p:cNvSpPr>
          <p:nvPr>
            <p:ph type="subTitle" idx="3"/>
          </p:nvPr>
        </p:nvSpPr>
        <p:spPr>
          <a:xfrm>
            <a:off x="1506988" y="2421925"/>
            <a:ext cx="25035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89" name="Google Shape;989;p24"/>
          <p:cNvSpPr txBox="1">
            <a:spLocks noGrp="1"/>
          </p:cNvSpPr>
          <p:nvPr>
            <p:ph type="subTitle" idx="4"/>
          </p:nvPr>
        </p:nvSpPr>
        <p:spPr>
          <a:xfrm>
            <a:off x="5133519" y="2421925"/>
            <a:ext cx="25035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2"/>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990" name="Google Shape;990;p24"/>
          <p:cNvGrpSpPr/>
          <p:nvPr/>
        </p:nvGrpSpPr>
        <p:grpSpPr>
          <a:xfrm>
            <a:off x="8735575" y="-499512"/>
            <a:ext cx="1685375" cy="1682700"/>
            <a:chOff x="6739825" y="2922475"/>
            <a:chExt cx="1685375" cy="1682700"/>
          </a:xfrm>
        </p:grpSpPr>
        <p:cxnSp>
          <p:nvCxnSpPr>
            <p:cNvPr id="991" name="Google Shape;991;p24"/>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992" name="Google Shape;992;p24"/>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993" name="Google Shape;993;p24"/>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994" name="Google Shape;994;p24"/>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995" name="Google Shape;995;p24"/>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996" name="Google Shape;996;p24"/>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997" name="Google Shape;997;p24"/>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998" name="Google Shape;998;p24"/>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999" name="Google Shape;999;p24"/>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000" name="Google Shape;1000;p24"/>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001" name="Google Shape;1001;p24"/>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002" name="Google Shape;1002;p24"/>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003" name="Google Shape;1003;p24"/>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004" name="Google Shape;1004;p24"/>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005" name="Google Shape;1005;p24"/>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006" name="Google Shape;1006;p24"/>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007" name="Google Shape;1007;p24"/>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008" name="Google Shape;1008;p24"/>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009" name="Google Shape;1009;p24"/>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010" name="Google Shape;1010;p24"/>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011" name="Google Shape;1011;p24"/>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012"/>
        <p:cNvGrpSpPr/>
        <p:nvPr/>
      </p:nvGrpSpPr>
      <p:grpSpPr>
        <a:xfrm>
          <a:off x="0" y="0"/>
          <a:ext cx="0" cy="0"/>
          <a:chOff x="0" y="0"/>
          <a:chExt cx="0" cy="0"/>
        </a:xfrm>
      </p:grpSpPr>
      <p:sp>
        <p:nvSpPr>
          <p:cNvPr id="1013" name="Google Shape;1013;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14" name="Google Shape;1014;p25"/>
          <p:cNvSpPr txBox="1">
            <a:spLocks noGrp="1"/>
          </p:cNvSpPr>
          <p:nvPr>
            <p:ph type="subTitle" idx="1"/>
          </p:nvPr>
        </p:nvSpPr>
        <p:spPr>
          <a:xfrm>
            <a:off x="4832078" y="1896225"/>
            <a:ext cx="3254100" cy="1933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5" name="Google Shape;1015;p25"/>
          <p:cNvSpPr txBox="1">
            <a:spLocks noGrp="1"/>
          </p:cNvSpPr>
          <p:nvPr>
            <p:ph type="subTitle" idx="2"/>
          </p:nvPr>
        </p:nvSpPr>
        <p:spPr>
          <a:xfrm>
            <a:off x="1057900" y="1896225"/>
            <a:ext cx="3254100" cy="1933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016" name="Google Shape;1016;p25"/>
          <p:cNvGrpSpPr/>
          <p:nvPr/>
        </p:nvGrpSpPr>
        <p:grpSpPr>
          <a:xfrm>
            <a:off x="8606250" y="3889400"/>
            <a:ext cx="714600" cy="714600"/>
            <a:chOff x="10577900" y="3075075"/>
            <a:chExt cx="714600" cy="714600"/>
          </a:xfrm>
        </p:grpSpPr>
        <p:cxnSp>
          <p:nvCxnSpPr>
            <p:cNvPr id="1017" name="Google Shape;1017;p25"/>
            <p:cNvCxnSpPr/>
            <p:nvPr/>
          </p:nvCxnSpPr>
          <p:spPr>
            <a:xfrm rot="10800000" flipH="1">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018" name="Google Shape;1018;p25"/>
            <p:cNvCxnSpPr/>
            <p:nvPr/>
          </p:nvCxnSpPr>
          <p:spPr>
            <a:xfrm rot="10800000">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237"/>
        <p:cNvGrpSpPr/>
        <p:nvPr/>
      </p:nvGrpSpPr>
      <p:grpSpPr>
        <a:xfrm>
          <a:off x="0" y="0"/>
          <a:ext cx="0" cy="0"/>
          <a:chOff x="0" y="0"/>
          <a:chExt cx="0" cy="0"/>
        </a:xfrm>
      </p:grpSpPr>
      <p:sp>
        <p:nvSpPr>
          <p:cNvPr id="1238" name="Google Shape;1238;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39" name="Google Shape;1239;p28"/>
          <p:cNvSpPr txBox="1">
            <a:spLocks noGrp="1"/>
          </p:cNvSpPr>
          <p:nvPr>
            <p:ph type="subTitle" idx="1"/>
          </p:nvPr>
        </p:nvSpPr>
        <p:spPr>
          <a:xfrm>
            <a:off x="720000" y="3297950"/>
            <a:ext cx="17676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0" name="Google Shape;1240;p28"/>
          <p:cNvSpPr txBox="1">
            <a:spLocks noGrp="1"/>
          </p:cNvSpPr>
          <p:nvPr>
            <p:ph type="subTitle" idx="2"/>
          </p:nvPr>
        </p:nvSpPr>
        <p:spPr>
          <a:xfrm>
            <a:off x="4677599" y="3297950"/>
            <a:ext cx="17676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1" name="Google Shape;1241;p28"/>
          <p:cNvSpPr txBox="1">
            <a:spLocks noGrp="1"/>
          </p:cNvSpPr>
          <p:nvPr>
            <p:ph type="subTitle" idx="3"/>
          </p:nvPr>
        </p:nvSpPr>
        <p:spPr>
          <a:xfrm>
            <a:off x="2698799" y="3297850"/>
            <a:ext cx="17676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2" name="Google Shape;1242;p28"/>
          <p:cNvSpPr txBox="1">
            <a:spLocks noGrp="1"/>
          </p:cNvSpPr>
          <p:nvPr>
            <p:ph type="subTitle" idx="4"/>
          </p:nvPr>
        </p:nvSpPr>
        <p:spPr>
          <a:xfrm>
            <a:off x="6656398" y="3297850"/>
            <a:ext cx="1767600" cy="66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3" name="Google Shape;1243;p28"/>
          <p:cNvSpPr txBox="1">
            <a:spLocks noGrp="1"/>
          </p:cNvSpPr>
          <p:nvPr>
            <p:ph type="subTitle" idx="5"/>
          </p:nvPr>
        </p:nvSpPr>
        <p:spPr>
          <a:xfrm>
            <a:off x="720000" y="2792350"/>
            <a:ext cx="1767600" cy="50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44" name="Google Shape;1244;p28"/>
          <p:cNvSpPr txBox="1">
            <a:spLocks noGrp="1"/>
          </p:cNvSpPr>
          <p:nvPr>
            <p:ph type="subTitle" idx="6"/>
          </p:nvPr>
        </p:nvSpPr>
        <p:spPr>
          <a:xfrm>
            <a:off x="2698798" y="2792350"/>
            <a:ext cx="1767600" cy="50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45" name="Google Shape;1245;p28"/>
          <p:cNvSpPr txBox="1">
            <a:spLocks noGrp="1"/>
          </p:cNvSpPr>
          <p:nvPr>
            <p:ph type="subTitle" idx="7"/>
          </p:nvPr>
        </p:nvSpPr>
        <p:spPr>
          <a:xfrm>
            <a:off x="4677597" y="2792350"/>
            <a:ext cx="1767600" cy="50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46" name="Google Shape;1246;p28"/>
          <p:cNvSpPr txBox="1">
            <a:spLocks noGrp="1"/>
          </p:cNvSpPr>
          <p:nvPr>
            <p:ph type="subTitle" idx="8"/>
          </p:nvPr>
        </p:nvSpPr>
        <p:spPr>
          <a:xfrm>
            <a:off x="6656395" y="2792350"/>
            <a:ext cx="1767600" cy="50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Nunito Sans"/>
                <a:ea typeface="Nunito Sans"/>
                <a:cs typeface="Nunito Sans"/>
                <a:sym typeface="Nunito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1247" name="Google Shape;1247;p28"/>
          <p:cNvGrpSpPr/>
          <p:nvPr/>
        </p:nvGrpSpPr>
        <p:grpSpPr>
          <a:xfrm>
            <a:off x="8659375" y="4039438"/>
            <a:ext cx="1685375" cy="1682700"/>
            <a:chOff x="6739825" y="2922475"/>
            <a:chExt cx="1685375" cy="1682700"/>
          </a:xfrm>
        </p:grpSpPr>
        <p:cxnSp>
          <p:nvCxnSpPr>
            <p:cNvPr id="1248" name="Google Shape;1248;p28"/>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249" name="Google Shape;1249;p28"/>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250" name="Google Shape;1250;p28"/>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251" name="Google Shape;1251;p28"/>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252" name="Google Shape;1252;p28"/>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253" name="Google Shape;1253;p28"/>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254" name="Google Shape;1254;p28"/>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255" name="Google Shape;1255;p28"/>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256" name="Google Shape;1256;p28"/>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257" name="Google Shape;1257;p28"/>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258" name="Google Shape;1258;p28"/>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259" name="Google Shape;1259;p28"/>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260" name="Google Shape;1260;p28"/>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261" name="Google Shape;1261;p28"/>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262" name="Google Shape;1262;p28"/>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263" name="Google Shape;1263;p28"/>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264" name="Google Shape;1264;p28"/>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265" name="Google Shape;1265;p28"/>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266" name="Google Shape;1266;p28"/>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267" name="Google Shape;1267;p28"/>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268" name="Google Shape;1268;p28"/>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534"/>
        <p:cNvGrpSpPr/>
        <p:nvPr/>
      </p:nvGrpSpPr>
      <p:grpSpPr>
        <a:xfrm>
          <a:off x="0" y="0"/>
          <a:ext cx="0" cy="0"/>
          <a:chOff x="0" y="0"/>
          <a:chExt cx="0" cy="0"/>
        </a:xfrm>
      </p:grpSpPr>
      <p:sp>
        <p:nvSpPr>
          <p:cNvPr id="1535" name="Google Shape;1535;p33"/>
          <p:cNvSpPr/>
          <p:nvPr/>
        </p:nvSpPr>
        <p:spPr>
          <a:xfrm>
            <a:off x="6233858" y="4603994"/>
            <a:ext cx="2425500" cy="2425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3"/>
          <p:cNvSpPr/>
          <p:nvPr/>
        </p:nvSpPr>
        <p:spPr>
          <a:xfrm>
            <a:off x="6234003" y="2805118"/>
            <a:ext cx="2425500" cy="2425500"/>
          </a:xfrm>
          <a:prstGeom prst="round2SameRect">
            <a:avLst>
              <a:gd name="adj1" fmla="val 50000"/>
              <a:gd name="adj2" fmla="val 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3"/>
          <p:cNvSpPr/>
          <p:nvPr/>
        </p:nvSpPr>
        <p:spPr>
          <a:xfrm>
            <a:off x="6233973" y="-1886000"/>
            <a:ext cx="2425500" cy="2425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3"/>
          <p:cNvSpPr/>
          <p:nvPr/>
        </p:nvSpPr>
        <p:spPr>
          <a:xfrm rot="10800000">
            <a:off x="6233862" y="-69006"/>
            <a:ext cx="2425500" cy="24255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9" name="Google Shape;1539;p33"/>
          <p:cNvGrpSpPr/>
          <p:nvPr/>
        </p:nvGrpSpPr>
        <p:grpSpPr>
          <a:xfrm>
            <a:off x="-982973" y="-228600"/>
            <a:ext cx="1543800" cy="1543800"/>
            <a:chOff x="8729650" y="2909900"/>
            <a:chExt cx="1543800" cy="1543800"/>
          </a:xfrm>
        </p:grpSpPr>
        <p:sp>
          <p:nvSpPr>
            <p:cNvPr id="1540" name="Google Shape;1540;p33"/>
            <p:cNvSpPr/>
            <p:nvPr/>
          </p:nvSpPr>
          <p:spPr>
            <a:xfrm>
              <a:off x="872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3"/>
            <p:cNvSpPr/>
            <p:nvPr/>
          </p:nvSpPr>
          <p:spPr>
            <a:xfrm>
              <a:off x="872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33"/>
            <p:cNvSpPr/>
            <p:nvPr/>
          </p:nvSpPr>
          <p:spPr>
            <a:xfrm>
              <a:off x="872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33"/>
            <p:cNvSpPr/>
            <p:nvPr/>
          </p:nvSpPr>
          <p:spPr>
            <a:xfrm>
              <a:off x="872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3"/>
            <p:cNvSpPr/>
            <p:nvPr/>
          </p:nvSpPr>
          <p:spPr>
            <a:xfrm>
              <a:off x="872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3"/>
            <p:cNvSpPr/>
            <p:nvPr/>
          </p:nvSpPr>
          <p:spPr>
            <a:xfrm>
              <a:off x="872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3"/>
            <p:cNvSpPr/>
            <p:nvPr/>
          </p:nvSpPr>
          <p:spPr>
            <a:xfrm>
              <a:off x="872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33"/>
            <p:cNvSpPr/>
            <p:nvPr/>
          </p:nvSpPr>
          <p:spPr>
            <a:xfrm>
              <a:off x="872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3"/>
            <p:cNvSpPr/>
            <p:nvPr/>
          </p:nvSpPr>
          <p:spPr>
            <a:xfrm>
              <a:off x="872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3"/>
            <p:cNvSpPr/>
            <p:nvPr/>
          </p:nvSpPr>
          <p:spPr>
            <a:xfrm>
              <a:off x="872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33"/>
            <p:cNvSpPr/>
            <p:nvPr/>
          </p:nvSpPr>
          <p:spPr>
            <a:xfrm>
              <a:off x="889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33"/>
            <p:cNvSpPr/>
            <p:nvPr/>
          </p:nvSpPr>
          <p:spPr>
            <a:xfrm>
              <a:off x="889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33"/>
            <p:cNvSpPr/>
            <p:nvPr/>
          </p:nvSpPr>
          <p:spPr>
            <a:xfrm>
              <a:off x="889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33"/>
            <p:cNvSpPr/>
            <p:nvPr/>
          </p:nvSpPr>
          <p:spPr>
            <a:xfrm>
              <a:off x="889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33"/>
            <p:cNvSpPr/>
            <p:nvPr/>
          </p:nvSpPr>
          <p:spPr>
            <a:xfrm>
              <a:off x="889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33"/>
            <p:cNvSpPr/>
            <p:nvPr/>
          </p:nvSpPr>
          <p:spPr>
            <a:xfrm>
              <a:off x="889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33"/>
            <p:cNvSpPr/>
            <p:nvPr/>
          </p:nvSpPr>
          <p:spPr>
            <a:xfrm>
              <a:off x="889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33"/>
            <p:cNvSpPr/>
            <p:nvPr/>
          </p:nvSpPr>
          <p:spPr>
            <a:xfrm>
              <a:off x="889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3"/>
            <p:cNvSpPr/>
            <p:nvPr/>
          </p:nvSpPr>
          <p:spPr>
            <a:xfrm>
              <a:off x="889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3"/>
            <p:cNvSpPr/>
            <p:nvPr/>
          </p:nvSpPr>
          <p:spPr>
            <a:xfrm>
              <a:off x="889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3"/>
            <p:cNvSpPr/>
            <p:nvPr/>
          </p:nvSpPr>
          <p:spPr>
            <a:xfrm>
              <a:off x="905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3"/>
            <p:cNvSpPr/>
            <p:nvPr/>
          </p:nvSpPr>
          <p:spPr>
            <a:xfrm>
              <a:off x="905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3"/>
            <p:cNvSpPr/>
            <p:nvPr/>
          </p:nvSpPr>
          <p:spPr>
            <a:xfrm>
              <a:off x="905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33"/>
            <p:cNvSpPr/>
            <p:nvPr/>
          </p:nvSpPr>
          <p:spPr>
            <a:xfrm>
              <a:off x="905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33"/>
            <p:cNvSpPr/>
            <p:nvPr/>
          </p:nvSpPr>
          <p:spPr>
            <a:xfrm>
              <a:off x="905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3"/>
            <p:cNvSpPr/>
            <p:nvPr/>
          </p:nvSpPr>
          <p:spPr>
            <a:xfrm>
              <a:off x="905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3"/>
            <p:cNvSpPr/>
            <p:nvPr/>
          </p:nvSpPr>
          <p:spPr>
            <a:xfrm>
              <a:off x="905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3"/>
            <p:cNvSpPr/>
            <p:nvPr/>
          </p:nvSpPr>
          <p:spPr>
            <a:xfrm>
              <a:off x="905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33"/>
            <p:cNvSpPr/>
            <p:nvPr/>
          </p:nvSpPr>
          <p:spPr>
            <a:xfrm>
              <a:off x="905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33"/>
            <p:cNvSpPr/>
            <p:nvPr/>
          </p:nvSpPr>
          <p:spPr>
            <a:xfrm>
              <a:off x="905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3"/>
            <p:cNvSpPr/>
            <p:nvPr/>
          </p:nvSpPr>
          <p:spPr>
            <a:xfrm>
              <a:off x="921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3"/>
            <p:cNvSpPr/>
            <p:nvPr/>
          </p:nvSpPr>
          <p:spPr>
            <a:xfrm>
              <a:off x="921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3"/>
            <p:cNvSpPr/>
            <p:nvPr/>
          </p:nvSpPr>
          <p:spPr>
            <a:xfrm>
              <a:off x="921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33"/>
            <p:cNvSpPr/>
            <p:nvPr/>
          </p:nvSpPr>
          <p:spPr>
            <a:xfrm>
              <a:off x="921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33"/>
            <p:cNvSpPr/>
            <p:nvPr/>
          </p:nvSpPr>
          <p:spPr>
            <a:xfrm>
              <a:off x="921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3"/>
            <p:cNvSpPr/>
            <p:nvPr/>
          </p:nvSpPr>
          <p:spPr>
            <a:xfrm>
              <a:off x="921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3"/>
            <p:cNvSpPr/>
            <p:nvPr/>
          </p:nvSpPr>
          <p:spPr>
            <a:xfrm>
              <a:off x="921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3"/>
            <p:cNvSpPr/>
            <p:nvPr/>
          </p:nvSpPr>
          <p:spPr>
            <a:xfrm>
              <a:off x="921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3"/>
            <p:cNvSpPr/>
            <p:nvPr/>
          </p:nvSpPr>
          <p:spPr>
            <a:xfrm>
              <a:off x="921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3"/>
            <p:cNvSpPr/>
            <p:nvPr/>
          </p:nvSpPr>
          <p:spPr>
            <a:xfrm>
              <a:off x="921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33"/>
            <p:cNvSpPr/>
            <p:nvPr/>
          </p:nvSpPr>
          <p:spPr>
            <a:xfrm>
              <a:off x="937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33"/>
            <p:cNvSpPr/>
            <p:nvPr/>
          </p:nvSpPr>
          <p:spPr>
            <a:xfrm>
              <a:off x="937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3"/>
            <p:cNvSpPr/>
            <p:nvPr/>
          </p:nvSpPr>
          <p:spPr>
            <a:xfrm>
              <a:off x="937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3"/>
            <p:cNvSpPr/>
            <p:nvPr/>
          </p:nvSpPr>
          <p:spPr>
            <a:xfrm>
              <a:off x="937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3"/>
            <p:cNvSpPr/>
            <p:nvPr/>
          </p:nvSpPr>
          <p:spPr>
            <a:xfrm>
              <a:off x="937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3"/>
            <p:cNvSpPr/>
            <p:nvPr/>
          </p:nvSpPr>
          <p:spPr>
            <a:xfrm>
              <a:off x="937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33"/>
            <p:cNvSpPr/>
            <p:nvPr/>
          </p:nvSpPr>
          <p:spPr>
            <a:xfrm>
              <a:off x="937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33"/>
            <p:cNvSpPr/>
            <p:nvPr/>
          </p:nvSpPr>
          <p:spPr>
            <a:xfrm>
              <a:off x="937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3"/>
            <p:cNvSpPr/>
            <p:nvPr/>
          </p:nvSpPr>
          <p:spPr>
            <a:xfrm>
              <a:off x="937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3"/>
            <p:cNvSpPr/>
            <p:nvPr/>
          </p:nvSpPr>
          <p:spPr>
            <a:xfrm>
              <a:off x="937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3"/>
            <p:cNvSpPr/>
            <p:nvPr/>
          </p:nvSpPr>
          <p:spPr>
            <a:xfrm>
              <a:off x="9539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3"/>
            <p:cNvSpPr/>
            <p:nvPr/>
          </p:nvSpPr>
          <p:spPr>
            <a:xfrm>
              <a:off x="9539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3"/>
            <p:cNvSpPr/>
            <p:nvPr/>
          </p:nvSpPr>
          <p:spPr>
            <a:xfrm>
              <a:off x="9539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3"/>
            <p:cNvSpPr/>
            <p:nvPr/>
          </p:nvSpPr>
          <p:spPr>
            <a:xfrm>
              <a:off x="9539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33"/>
            <p:cNvSpPr/>
            <p:nvPr/>
          </p:nvSpPr>
          <p:spPr>
            <a:xfrm>
              <a:off x="9539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3"/>
            <p:cNvSpPr/>
            <p:nvPr/>
          </p:nvSpPr>
          <p:spPr>
            <a:xfrm>
              <a:off x="9539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3"/>
            <p:cNvSpPr/>
            <p:nvPr/>
          </p:nvSpPr>
          <p:spPr>
            <a:xfrm>
              <a:off x="9539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3"/>
            <p:cNvSpPr/>
            <p:nvPr/>
          </p:nvSpPr>
          <p:spPr>
            <a:xfrm>
              <a:off x="9539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3"/>
            <p:cNvSpPr/>
            <p:nvPr/>
          </p:nvSpPr>
          <p:spPr>
            <a:xfrm>
              <a:off x="9539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3"/>
            <p:cNvSpPr/>
            <p:nvPr/>
          </p:nvSpPr>
          <p:spPr>
            <a:xfrm>
              <a:off x="9539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3"/>
            <p:cNvSpPr/>
            <p:nvPr/>
          </p:nvSpPr>
          <p:spPr>
            <a:xfrm>
              <a:off x="9701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3"/>
            <p:cNvSpPr/>
            <p:nvPr/>
          </p:nvSpPr>
          <p:spPr>
            <a:xfrm>
              <a:off x="9701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3"/>
            <p:cNvSpPr/>
            <p:nvPr/>
          </p:nvSpPr>
          <p:spPr>
            <a:xfrm>
              <a:off x="9701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3"/>
            <p:cNvSpPr/>
            <p:nvPr/>
          </p:nvSpPr>
          <p:spPr>
            <a:xfrm>
              <a:off x="9701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3"/>
            <p:cNvSpPr/>
            <p:nvPr/>
          </p:nvSpPr>
          <p:spPr>
            <a:xfrm>
              <a:off x="9701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3"/>
            <p:cNvSpPr/>
            <p:nvPr/>
          </p:nvSpPr>
          <p:spPr>
            <a:xfrm>
              <a:off x="9701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3"/>
            <p:cNvSpPr/>
            <p:nvPr/>
          </p:nvSpPr>
          <p:spPr>
            <a:xfrm>
              <a:off x="9701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3"/>
            <p:cNvSpPr/>
            <p:nvPr/>
          </p:nvSpPr>
          <p:spPr>
            <a:xfrm>
              <a:off x="9701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3"/>
            <p:cNvSpPr/>
            <p:nvPr/>
          </p:nvSpPr>
          <p:spPr>
            <a:xfrm>
              <a:off x="9701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3"/>
            <p:cNvSpPr/>
            <p:nvPr/>
          </p:nvSpPr>
          <p:spPr>
            <a:xfrm>
              <a:off x="9701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3"/>
            <p:cNvSpPr/>
            <p:nvPr/>
          </p:nvSpPr>
          <p:spPr>
            <a:xfrm>
              <a:off x="9863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3"/>
            <p:cNvSpPr/>
            <p:nvPr/>
          </p:nvSpPr>
          <p:spPr>
            <a:xfrm>
              <a:off x="9863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3"/>
            <p:cNvSpPr/>
            <p:nvPr/>
          </p:nvSpPr>
          <p:spPr>
            <a:xfrm>
              <a:off x="9863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3"/>
            <p:cNvSpPr/>
            <p:nvPr/>
          </p:nvSpPr>
          <p:spPr>
            <a:xfrm>
              <a:off x="9863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3"/>
            <p:cNvSpPr/>
            <p:nvPr/>
          </p:nvSpPr>
          <p:spPr>
            <a:xfrm>
              <a:off x="9863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3"/>
            <p:cNvSpPr/>
            <p:nvPr/>
          </p:nvSpPr>
          <p:spPr>
            <a:xfrm>
              <a:off x="9863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3"/>
            <p:cNvSpPr/>
            <p:nvPr/>
          </p:nvSpPr>
          <p:spPr>
            <a:xfrm>
              <a:off x="9863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3"/>
            <p:cNvSpPr/>
            <p:nvPr/>
          </p:nvSpPr>
          <p:spPr>
            <a:xfrm>
              <a:off x="9863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3"/>
            <p:cNvSpPr/>
            <p:nvPr/>
          </p:nvSpPr>
          <p:spPr>
            <a:xfrm>
              <a:off x="9863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3"/>
            <p:cNvSpPr/>
            <p:nvPr/>
          </p:nvSpPr>
          <p:spPr>
            <a:xfrm>
              <a:off x="9863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3"/>
            <p:cNvSpPr/>
            <p:nvPr/>
          </p:nvSpPr>
          <p:spPr>
            <a:xfrm>
              <a:off x="10025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3"/>
            <p:cNvSpPr/>
            <p:nvPr/>
          </p:nvSpPr>
          <p:spPr>
            <a:xfrm>
              <a:off x="10025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3"/>
            <p:cNvSpPr/>
            <p:nvPr/>
          </p:nvSpPr>
          <p:spPr>
            <a:xfrm>
              <a:off x="10025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3"/>
            <p:cNvSpPr/>
            <p:nvPr/>
          </p:nvSpPr>
          <p:spPr>
            <a:xfrm>
              <a:off x="10025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3"/>
            <p:cNvSpPr/>
            <p:nvPr/>
          </p:nvSpPr>
          <p:spPr>
            <a:xfrm>
              <a:off x="10025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3"/>
            <p:cNvSpPr/>
            <p:nvPr/>
          </p:nvSpPr>
          <p:spPr>
            <a:xfrm>
              <a:off x="10025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3"/>
            <p:cNvSpPr/>
            <p:nvPr/>
          </p:nvSpPr>
          <p:spPr>
            <a:xfrm>
              <a:off x="10025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3"/>
            <p:cNvSpPr/>
            <p:nvPr/>
          </p:nvSpPr>
          <p:spPr>
            <a:xfrm>
              <a:off x="10025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3"/>
            <p:cNvSpPr/>
            <p:nvPr/>
          </p:nvSpPr>
          <p:spPr>
            <a:xfrm>
              <a:off x="10025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3"/>
            <p:cNvSpPr/>
            <p:nvPr/>
          </p:nvSpPr>
          <p:spPr>
            <a:xfrm>
              <a:off x="10025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3"/>
            <p:cNvSpPr/>
            <p:nvPr/>
          </p:nvSpPr>
          <p:spPr>
            <a:xfrm>
              <a:off x="10187650" y="290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3"/>
            <p:cNvSpPr/>
            <p:nvPr/>
          </p:nvSpPr>
          <p:spPr>
            <a:xfrm>
              <a:off x="10187650" y="307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3"/>
            <p:cNvSpPr/>
            <p:nvPr/>
          </p:nvSpPr>
          <p:spPr>
            <a:xfrm>
              <a:off x="10187650" y="323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3"/>
            <p:cNvSpPr/>
            <p:nvPr/>
          </p:nvSpPr>
          <p:spPr>
            <a:xfrm>
              <a:off x="10187650" y="339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3"/>
            <p:cNvSpPr/>
            <p:nvPr/>
          </p:nvSpPr>
          <p:spPr>
            <a:xfrm>
              <a:off x="10187650" y="355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3"/>
            <p:cNvSpPr/>
            <p:nvPr/>
          </p:nvSpPr>
          <p:spPr>
            <a:xfrm>
              <a:off x="10187650" y="3719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3"/>
            <p:cNvSpPr/>
            <p:nvPr/>
          </p:nvSpPr>
          <p:spPr>
            <a:xfrm>
              <a:off x="10187650" y="3881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3"/>
            <p:cNvSpPr/>
            <p:nvPr/>
          </p:nvSpPr>
          <p:spPr>
            <a:xfrm>
              <a:off x="10187650" y="4043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3"/>
            <p:cNvSpPr/>
            <p:nvPr/>
          </p:nvSpPr>
          <p:spPr>
            <a:xfrm>
              <a:off x="10187650" y="4205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3"/>
            <p:cNvSpPr/>
            <p:nvPr/>
          </p:nvSpPr>
          <p:spPr>
            <a:xfrm>
              <a:off x="10187650" y="4367900"/>
              <a:ext cx="85800" cy="858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640"/>
        <p:cNvGrpSpPr/>
        <p:nvPr/>
      </p:nvGrpSpPr>
      <p:grpSpPr>
        <a:xfrm>
          <a:off x="0" y="0"/>
          <a:ext cx="0" cy="0"/>
          <a:chOff x="0" y="0"/>
          <a:chExt cx="0" cy="0"/>
        </a:xfrm>
      </p:grpSpPr>
      <p:sp>
        <p:nvSpPr>
          <p:cNvPr id="1641" name="Google Shape;1641;p34"/>
          <p:cNvSpPr/>
          <p:nvPr/>
        </p:nvSpPr>
        <p:spPr>
          <a:xfrm rot="5400000">
            <a:off x="713215" y="3342850"/>
            <a:ext cx="2958900" cy="2958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4"/>
          <p:cNvSpPr/>
          <p:nvPr/>
        </p:nvSpPr>
        <p:spPr>
          <a:xfrm>
            <a:off x="713240" y="1092300"/>
            <a:ext cx="2958900" cy="29589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34"/>
          <p:cNvGrpSpPr/>
          <p:nvPr/>
        </p:nvGrpSpPr>
        <p:grpSpPr>
          <a:xfrm>
            <a:off x="-228600" y="539500"/>
            <a:ext cx="714600" cy="714600"/>
            <a:chOff x="10577900" y="3075075"/>
            <a:chExt cx="714600" cy="714600"/>
          </a:xfrm>
        </p:grpSpPr>
        <p:cxnSp>
          <p:nvCxnSpPr>
            <p:cNvPr id="1644" name="Google Shape;1644;p34"/>
            <p:cNvCxnSpPr/>
            <p:nvPr/>
          </p:nvCxnSpPr>
          <p:spPr>
            <a:xfrm rot="10800000" flipH="1">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645" name="Google Shape;1645;p34"/>
            <p:cNvCxnSpPr/>
            <p:nvPr/>
          </p:nvCxnSpPr>
          <p:spPr>
            <a:xfrm rot="10800000">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grpSp>
      <p:grpSp>
        <p:nvGrpSpPr>
          <p:cNvPr id="1646" name="Google Shape;1646;p34"/>
          <p:cNvGrpSpPr/>
          <p:nvPr/>
        </p:nvGrpSpPr>
        <p:grpSpPr>
          <a:xfrm>
            <a:off x="8659375" y="-381012"/>
            <a:ext cx="1685375" cy="1682700"/>
            <a:chOff x="6739825" y="2922475"/>
            <a:chExt cx="1685375" cy="1682700"/>
          </a:xfrm>
        </p:grpSpPr>
        <p:cxnSp>
          <p:nvCxnSpPr>
            <p:cNvPr id="1647" name="Google Shape;1647;p34"/>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648" name="Google Shape;1648;p34"/>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649" name="Google Shape;1649;p34"/>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650" name="Google Shape;1650;p34"/>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651" name="Google Shape;1651;p34"/>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652" name="Google Shape;1652;p34"/>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653" name="Google Shape;1653;p34"/>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654" name="Google Shape;1654;p34"/>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655" name="Google Shape;1655;p34"/>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656" name="Google Shape;1656;p34"/>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657" name="Google Shape;1657;p34"/>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658" name="Google Shape;1658;p34"/>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659" name="Google Shape;1659;p34"/>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660" name="Google Shape;1660;p34"/>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661" name="Google Shape;1661;p34"/>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662" name="Google Shape;1662;p34"/>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663" name="Google Shape;1663;p34"/>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664" name="Google Shape;1664;p34"/>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665" name="Google Shape;1665;p34"/>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666" name="Google Shape;1666;p34"/>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667" name="Google Shape;1667;p34"/>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6" Type="http://schemas.openxmlformats.org/officeDocument/2006/relationships/theme" Target="../theme/theme1.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1pPr>
            <a:lvl2pPr lvl="1"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2pPr>
            <a:lvl3pPr lvl="2"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3pPr>
            <a:lvl4pPr lvl="3"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4pPr>
            <a:lvl5pPr lvl="4"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5pPr>
            <a:lvl6pPr lvl="5"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6pPr>
            <a:lvl7pPr lvl="6"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7pPr>
            <a:lvl8pPr lvl="7"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8pPr>
            <a:lvl9pPr lvl="8" algn="ctr" rtl="0">
              <a:spcBef>
                <a:spcPts val="0"/>
              </a:spcBef>
              <a:spcAft>
                <a:spcPts val="0"/>
              </a:spcAft>
              <a:buClr>
                <a:schemeClr val="dk1"/>
              </a:buClr>
              <a:buSzPts val="3500"/>
              <a:buFont typeface="Nunito Sans"/>
              <a:buNone/>
              <a:defRPr sz="3500" b="1">
                <a:solidFill>
                  <a:schemeClr val="dk1"/>
                </a:solidFill>
                <a:latin typeface="Nunito Sans"/>
                <a:ea typeface="Nunito Sans"/>
                <a:cs typeface="Nunito Sans"/>
                <a:sym typeface="Nunito Sa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1pPr>
            <a:lvl2pPr marL="914400" lvl="1"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2pPr>
            <a:lvl3pPr marL="1371600" lvl="2"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3pPr>
            <a:lvl4pPr marL="1828800" lvl="3"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4pPr>
            <a:lvl5pPr marL="2286000" lvl="4"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5pPr>
            <a:lvl6pPr marL="2743200" lvl="5"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6pPr>
            <a:lvl7pPr marL="3200400" lvl="6"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7pPr>
            <a:lvl8pPr marL="3657600" lvl="7"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8pPr>
            <a:lvl9pPr marL="4114800" lvl="8" indent="-317500">
              <a:lnSpc>
                <a:spcPct val="115000"/>
              </a:lnSpc>
              <a:spcBef>
                <a:spcPts val="0"/>
              </a:spcBef>
              <a:spcAft>
                <a:spcPts val="0"/>
              </a:spcAft>
              <a:buClr>
                <a:schemeClr val="dk1"/>
              </a:buClr>
              <a:buSzPts val="1400"/>
              <a:buFont typeface="Titillium Web"/>
              <a:buChar char="■"/>
              <a:defRPr>
                <a:solidFill>
                  <a:schemeClr val="dk1"/>
                </a:solidFill>
                <a:latin typeface="Titillium Web"/>
                <a:ea typeface="Titillium Web"/>
                <a:cs typeface="Titillium Web"/>
                <a:sym typeface="Titillium Web"/>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8" r:id="rId6"/>
    <p:sldLayoutId id="2147483659" r:id="rId7"/>
    <p:sldLayoutId id="2147483663" r:id="rId8"/>
    <p:sldLayoutId id="2147483664" r:id="rId9"/>
    <p:sldLayoutId id="2147483665" r:id="rId10"/>
    <p:sldLayoutId id="2147483670" r:id="rId11"/>
    <p:sldLayoutId id="2147483671" r:id="rId12"/>
    <p:sldLayoutId id="2147483674" r:id="rId13"/>
    <p:sldLayoutId id="2147483679" r:id="rId14"/>
    <p:sldLayoutId id="2147483680"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xml" /><Relationship Id="rId5" Type="http://schemas.openxmlformats.org/officeDocument/2006/relationships/image" Target="../media/image3.png"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3" Type="http://schemas.openxmlformats.org/officeDocument/2006/relationships/image" Target="../media/image4.jp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5.jpg" /><Relationship Id="rId2" Type="http://schemas.openxmlformats.org/officeDocument/2006/relationships/notesSlide" Target="../notesSlides/notesSlide3.xml"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3" Type="http://schemas.openxmlformats.org/officeDocument/2006/relationships/image" Target="../media/image5.jpg" /><Relationship Id="rId2" Type="http://schemas.openxmlformats.org/officeDocument/2006/relationships/notesSlide" Target="../notesSlides/notesSlide4.xml"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notesSlide" Target="../notesSlides/notesSlide5.xml" /><Relationship Id="rId1" Type="http://schemas.openxmlformats.org/officeDocument/2006/relationships/slideLayout" Target="../slideLayouts/slideLayout8.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7.xml" /><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8.xml" /><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9.xml" /><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3.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1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1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1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1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1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1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12.xml" /></Relationships>
</file>

<file path=ppt/slides/_rels/slide20.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0.xml" /><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1.xml" /><Relationship Id="rId1" Type="http://schemas.openxmlformats.org/officeDocument/2006/relationships/slideLayout" Target="../slideLayouts/slideLayout4.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1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12.xml" /></Relationships>
</file>

<file path=ppt/slides/_rels/slide24.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4.xml" /><Relationship Id="rId1" Type="http://schemas.openxmlformats.org/officeDocument/2006/relationships/slideLayout" Target="../slideLayouts/slideLayout4.xml" /></Relationships>
</file>

<file path=ppt/slides/_rels/slide25.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5.xml" /><Relationship Id="rId1" Type="http://schemas.openxmlformats.org/officeDocument/2006/relationships/slideLayout" Target="../slideLayouts/slideLayout4.xml" /></Relationships>
</file>

<file path=ppt/slides/_rels/slide26.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6.xml" /><Relationship Id="rId1" Type="http://schemas.openxmlformats.org/officeDocument/2006/relationships/slideLayout" Target="../slideLayouts/slideLayout4.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12.xml" /></Relationships>
</file>

<file path=ppt/slides/_rels/slide28.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8.xml" /><Relationship Id="rId1" Type="http://schemas.openxmlformats.org/officeDocument/2006/relationships/slideLayout" Target="../slideLayouts/slideLayout4.xml" /></Relationships>
</file>

<file path=ppt/slides/_rels/slide29.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29.xml" /><Relationship Id="rId1" Type="http://schemas.openxmlformats.org/officeDocument/2006/relationships/slideLayout" Target="../slideLayouts/slideLayout4.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12.xml" /></Relationships>
</file>

<file path=ppt/slides/_rels/slide31.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31.xml" /><Relationship Id="rId1" Type="http://schemas.openxmlformats.org/officeDocument/2006/relationships/slideLayout" Target="../slideLayouts/slideLayout4.xml" /></Relationships>
</file>

<file path=ppt/slides/_rels/slide32.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32.xml" /><Relationship Id="rId1" Type="http://schemas.openxmlformats.org/officeDocument/2006/relationships/slideLayout" Target="../slideLayouts/slideLayout4.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 /><Relationship Id="rId1" Type="http://schemas.openxmlformats.org/officeDocument/2006/relationships/slideLayout" Target="../slideLayouts/slideLayout12.xml" /></Relationships>
</file>

<file path=ppt/slides/_rels/slide34.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34.xml" /><Relationship Id="rId1" Type="http://schemas.openxmlformats.org/officeDocument/2006/relationships/slideLayout" Target="../slideLayouts/slideLayout4.xml" /></Relationships>
</file>

<file path=ppt/slides/_rels/slide35.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35.xml" /><Relationship Id="rId1" Type="http://schemas.openxmlformats.org/officeDocument/2006/relationships/slideLayout" Target="../slideLayouts/slideLayout4.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 /><Relationship Id="rId1" Type="http://schemas.openxmlformats.org/officeDocument/2006/relationships/slideLayout" Target="../slideLayouts/slideLayout12.xml" /></Relationships>
</file>

<file path=ppt/slides/_rels/slide37.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notesSlide" Target="../notesSlides/notesSlide37.xml" /><Relationship Id="rId1" Type="http://schemas.openxmlformats.org/officeDocument/2006/relationships/slideLayout" Target="../slideLayouts/slideLayout9.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 /><Relationship Id="rId1" Type="http://schemas.openxmlformats.org/officeDocument/2006/relationships/slideLayout" Target="../slideLayouts/slideLayout11.xml" /></Relationships>
</file>

<file path=ppt/slides/_rels/slide39.xml.rels><?xml version="1.0" encoding="UTF-8" standalone="yes"?>
<Relationships xmlns="http://schemas.openxmlformats.org/package/2006/relationships"><Relationship Id="rId3" Type="http://schemas.openxmlformats.org/officeDocument/2006/relationships/image" Target="../media/image8.jpg" /><Relationship Id="rId2" Type="http://schemas.openxmlformats.org/officeDocument/2006/relationships/notesSlide" Target="../notesSlides/notesSlide39.xml" /><Relationship Id="rId1" Type="http://schemas.openxmlformats.org/officeDocument/2006/relationships/slideLayout" Target="../slideLayouts/slideLayout5.xml" /></Relationships>
</file>

<file path=ppt/slides/_rels/slide40.xml.rels><?xml version="1.0" encoding="UTF-8" standalone="yes"?>
<Relationships xmlns="http://schemas.openxmlformats.org/package/2006/relationships"><Relationship Id="rId3" Type="http://schemas.openxmlformats.org/officeDocument/2006/relationships/image" Target="../media/image8.jpg" /><Relationship Id="rId2" Type="http://schemas.openxmlformats.org/officeDocument/2006/relationships/notesSlide" Target="../notesSlides/notesSlide40.xml" /><Relationship Id="rId1" Type="http://schemas.openxmlformats.org/officeDocument/2006/relationships/slideLayout" Target="../slideLayouts/slideLayout5.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 /><Relationship Id="rId1" Type="http://schemas.openxmlformats.org/officeDocument/2006/relationships/slideLayout" Target="../slideLayouts/slideLayout12.xml" /></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 /><Relationship Id="rId1" Type="http://schemas.openxmlformats.org/officeDocument/2006/relationships/slideLayout" Target="../slideLayouts/slideLayout1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 /><Relationship Id="rId1" Type="http://schemas.openxmlformats.org/officeDocument/2006/relationships/slideLayout" Target="../slideLayouts/slideLayout13.xml" /></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 /><Relationship Id="rId1" Type="http://schemas.openxmlformats.org/officeDocument/2006/relationships/slideLayout" Target="../slideLayouts/slideLayout12.xml" /></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 /><Relationship Id="rId1" Type="http://schemas.openxmlformats.org/officeDocument/2006/relationships/slideLayout" Target="../slideLayouts/slideLayout12.xml" /></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 /><Relationship Id="rId1" Type="http://schemas.openxmlformats.org/officeDocument/2006/relationships/slideLayout" Target="../slideLayouts/slideLayout12.xml" /></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 /><Relationship Id="rId1" Type="http://schemas.openxmlformats.org/officeDocument/2006/relationships/slideLayout" Target="../slideLayouts/slideLayout12.xml" /></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 /><Relationship Id="rId1" Type="http://schemas.openxmlformats.org/officeDocument/2006/relationships/slideLayout" Target="../slideLayouts/slideLayout12.xml" /></Relationships>
</file>

<file path=ppt/slides/_rels/slide49.xml.rels><?xml version="1.0" encoding="UTF-8" standalone="yes"?>
<Relationships xmlns="http://schemas.openxmlformats.org/package/2006/relationships"><Relationship Id="rId3" Type="http://schemas.openxmlformats.org/officeDocument/2006/relationships/image" Target="../media/image8.jpg" /><Relationship Id="rId2" Type="http://schemas.openxmlformats.org/officeDocument/2006/relationships/notesSlide" Target="../notesSlides/notesSlide49.xml" /><Relationship Id="rId1" Type="http://schemas.openxmlformats.org/officeDocument/2006/relationships/slideLayout" Target="../slideLayouts/slideLayout5.xml" /></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 /><Relationship Id="rId1" Type="http://schemas.openxmlformats.org/officeDocument/2006/relationships/slideLayout" Target="../slideLayouts/slideLayout12.xml" /></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 /><Relationship Id="rId1" Type="http://schemas.openxmlformats.org/officeDocument/2006/relationships/slideLayout" Target="../slideLayouts/slideLayout12.xml" /></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 /><Relationship Id="rId1" Type="http://schemas.openxmlformats.org/officeDocument/2006/relationships/slideLayout" Target="../slideLayouts/slideLayout12.xml" /></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 /><Relationship Id="rId1" Type="http://schemas.openxmlformats.org/officeDocument/2006/relationships/slideLayout" Target="../slideLayouts/slideLayout12.xml" /></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 /><Relationship Id="rId1" Type="http://schemas.openxmlformats.org/officeDocument/2006/relationships/slideLayout" Target="../slideLayouts/slideLayout12.xml" /></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 /><Relationship Id="rId1" Type="http://schemas.openxmlformats.org/officeDocument/2006/relationships/slideLayout" Target="../slideLayouts/slideLayout12.xml" /></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 /><Relationship Id="rId1" Type="http://schemas.openxmlformats.org/officeDocument/2006/relationships/slideLayout" Target="../slideLayouts/slideLayout12.xml" /></Relationships>
</file>

<file path=ppt/slides/_rels/slide57.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notesSlide" Target="../notesSlides/notesSlide57.xml" /><Relationship Id="rId1" Type="http://schemas.openxmlformats.org/officeDocument/2006/relationships/slideLayout" Target="../slideLayouts/slideLayout10.xml" /></Relationships>
</file>

<file path=ppt/slides/_rels/slide58.xml.rels><?xml version="1.0" encoding="UTF-8" standalone="yes"?>
<Relationships xmlns="http://schemas.openxmlformats.org/package/2006/relationships"><Relationship Id="rId3" Type="http://schemas.openxmlformats.org/officeDocument/2006/relationships/image" Target="../media/image7.jpg" /><Relationship Id="rId2" Type="http://schemas.openxmlformats.org/officeDocument/2006/relationships/notesSlide" Target="../notesSlides/notesSlide58.xml" /><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7"/>
        <p:cNvGrpSpPr/>
        <p:nvPr/>
      </p:nvGrpSpPr>
      <p:grpSpPr>
        <a:xfrm>
          <a:off x="0" y="0"/>
          <a:ext cx="0" cy="0"/>
          <a:chOff x="0" y="0"/>
          <a:chExt cx="0" cy="0"/>
        </a:xfrm>
      </p:grpSpPr>
      <p:sp>
        <p:nvSpPr>
          <p:cNvPr id="1678" name="Google Shape;1678;p38"/>
          <p:cNvSpPr txBox="1">
            <a:spLocks noGrp="1"/>
          </p:cNvSpPr>
          <p:nvPr>
            <p:ph type="ctrTitle"/>
          </p:nvPr>
        </p:nvSpPr>
        <p:spPr>
          <a:xfrm>
            <a:off x="4500875" y="1144500"/>
            <a:ext cx="3900000" cy="2213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sz="3600"/>
              <a:t>PENYUSUNAN SURAT TUNTUTAN</a:t>
            </a:r>
            <a:endParaRPr sz="3600"/>
          </a:p>
        </p:txBody>
      </p:sp>
      <p:sp>
        <p:nvSpPr>
          <p:cNvPr id="1679" name="Google Shape;1679;p38"/>
          <p:cNvSpPr txBox="1">
            <a:spLocks noGrp="1"/>
          </p:cNvSpPr>
          <p:nvPr>
            <p:ph type="subTitle" idx="1"/>
          </p:nvPr>
        </p:nvSpPr>
        <p:spPr>
          <a:xfrm>
            <a:off x="4715325" y="3586800"/>
            <a:ext cx="3449700" cy="41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1200" dirty="0"/>
              <a:t>Materi Ajar Gelombang II Tahun 2026</a:t>
            </a:r>
            <a:endParaRPr sz="1200" dirty="0"/>
          </a:p>
        </p:txBody>
      </p:sp>
      <p:pic>
        <p:nvPicPr>
          <p:cNvPr id="1680" name="Google Shape;1680;p38"/>
          <p:cNvPicPr preferRelativeResize="0">
            <a:picLocks noGrp="1"/>
          </p:cNvPicPr>
          <p:nvPr>
            <p:ph type="pic" idx="2"/>
          </p:nvPr>
        </p:nvPicPr>
        <p:blipFill rotWithShape="1">
          <a:blip r:embed="rId3">
            <a:alphaModFix/>
          </a:blip>
          <a:srcRect l="33365" t="5428" r="7213" b="5437"/>
          <a:stretch/>
        </p:blipFill>
        <p:spPr>
          <a:xfrm>
            <a:off x="432400" y="832950"/>
            <a:ext cx="3477600" cy="3477600"/>
          </a:xfrm>
          <a:prstGeom prst="ellipse">
            <a:avLst/>
          </a:prstGeom>
        </p:spPr>
      </p:pic>
      <p:cxnSp>
        <p:nvCxnSpPr>
          <p:cNvPr id="1681" name="Google Shape;1681;p38"/>
          <p:cNvCxnSpPr/>
          <p:nvPr/>
        </p:nvCxnSpPr>
        <p:spPr>
          <a:xfrm>
            <a:off x="4715325" y="3459963"/>
            <a:ext cx="3449700" cy="0"/>
          </a:xfrm>
          <a:prstGeom prst="straightConnector1">
            <a:avLst/>
          </a:prstGeom>
          <a:noFill/>
          <a:ln w="19050" cap="flat" cmpd="sng">
            <a:solidFill>
              <a:schemeClr val="dk2"/>
            </a:solidFill>
            <a:prstDash val="solid"/>
            <a:round/>
            <a:headEnd type="none" w="med" len="med"/>
            <a:tailEnd type="none" w="med" len="med"/>
          </a:ln>
        </p:spPr>
      </p:cxnSp>
      <p:pic>
        <p:nvPicPr>
          <p:cNvPr id="2" name="Gambar 1" descr="Sebuah gambar berisi simbol, Grafis, logo, papan klip&#10;&#10;Deskripsi dibuat secara otomatis">
            <a:extLst>
              <a:ext uri="{FF2B5EF4-FFF2-40B4-BE49-F238E27FC236}">
                <a16:creationId xmlns:a16="http://schemas.microsoft.com/office/drawing/2014/main" id="{E823390B-C20B-D686-A1EB-88D9FC24FECF}"/>
              </a:ext>
            </a:extLst>
          </p:cNvPr>
          <p:cNvPicPr>
            <a:picLocks noChangeAspect="1"/>
          </p:cNvPicPr>
          <p:nvPr/>
        </p:nvPicPr>
        <p:blipFill>
          <a:blip r:embed="rId4"/>
          <a:stretch>
            <a:fillRect/>
          </a:stretch>
        </p:blipFill>
        <p:spPr>
          <a:xfrm>
            <a:off x="5588912" y="573678"/>
            <a:ext cx="692452" cy="713867"/>
          </a:xfrm>
          <a:prstGeom prst="rect">
            <a:avLst/>
          </a:prstGeom>
        </p:spPr>
      </p:pic>
      <p:pic>
        <p:nvPicPr>
          <p:cNvPr id="3" name="Gambar 2" descr="Sebuah gambar berisi lambang, simbol, puncak, logo&#10;&#10;Deskripsi dibuat secara otomatis">
            <a:extLst>
              <a:ext uri="{FF2B5EF4-FFF2-40B4-BE49-F238E27FC236}">
                <a16:creationId xmlns:a16="http://schemas.microsoft.com/office/drawing/2014/main" id="{989163CD-C71F-106A-C070-028E741DA28E}"/>
              </a:ext>
            </a:extLst>
          </p:cNvPr>
          <p:cNvPicPr>
            <a:picLocks noChangeAspect="1"/>
          </p:cNvPicPr>
          <p:nvPr/>
        </p:nvPicPr>
        <p:blipFill>
          <a:blip r:embed="rId5"/>
          <a:stretch>
            <a:fillRect/>
          </a:stretch>
        </p:blipFill>
        <p:spPr>
          <a:xfrm>
            <a:off x="6553421" y="573678"/>
            <a:ext cx="513333" cy="68444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25"/>
        <p:cNvGrpSpPr/>
        <p:nvPr/>
      </p:nvGrpSpPr>
      <p:grpSpPr>
        <a:xfrm>
          <a:off x="0" y="0"/>
          <a:ext cx="0" cy="0"/>
          <a:chOff x="0" y="0"/>
          <a:chExt cx="0" cy="0"/>
        </a:xfrm>
      </p:grpSpPr>
      <p:sp>
        <p:nvSpPr>
          <p:cNvPr id="1726" name="Google Shape;1726;p42"/>
          <p:cNvSpPr txBox="1">
            <a:spLocks noGrp="1"/>
          </p:cNvSpPr>
          <p:nvPr>
            <p:ph type="title"/>
          </p:nvPr>
        </p:nvSpPr>
        <p:spPr>
          <a:xfrm>
            <a:off x="4680575" y="2766788"/>
            <a:ext cx="3908400" cy="105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sz="2800"/>
              <a:t>PENGERTIAN DAN FUNGSI SURAT TUNTUTAN</a:t>
            </a:r>
            <a:endParaRPr sz="2800"/>
          </a:p>
        </p:txBody>
      </p:sp>
      <p:sp>
        <p:nvSpPr>
          <p:cNvPr id="1727" name="Google Shape;1727;p42"/>
          <p:cNvSpPr txBox="1">
            <a:spLocks noGrp="1"/>
          </p:cNvSpPr>
          <p:nvPr>
            <p:ph type="title" idx="2"/>
          </p:nvPr>
        </p:nvSpPr>
        <p:spPr>
          <a:xfrm>
            <a:off x="5686028" y="1399250"/>
            <a:ext cx="1581300" cy="91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pic>
        <p:nvPicPr>
          <p:cNvPr id="1729" name="Google Shape;1729;p42"/>
          <p:cNvPicPr preferRelativeResize="0">
            <a:picLocks noGrp="1"/>
          </p:cNvPicPr>
          <p:nvPr>
            <p:ph type="pic" idx="3"/>
          </p:nvPr>
        </p:nvPicPr>
        <p:blipFill rotWithShape="1">
          <a:blip r:embed="rId3">
            <a:alphaModFix/>
          </a:blip>
          <a:srcRect l="22950" r="10351"/>
          <a:stretch/>
        </p:blipFill>
        <p:spPr>
          <a:xfrm>
            <a:off x="432400" y="1229450"/>
            <a:ext cx="3477600" cy="3477600"/>
          </a:xfrm>
          <a:prstGeom prst="ellipse">
            <a:avLst/>
          </a:prstGeom>
        </p:spPr>
      </p:pic>
      <p:cxnSp>
        <p:nvCxnSpPr>
          <p:cNvPr id="1730" name="Google Shape;1730;p42"/>
          <p:cNvCxnSpPr/>
          <p:nvPr/>
        </p:nvCxnSpPr>
        <p:spPr>
          <a:xfrm>
            <a:off x="4838675" y="3833995"/>
            <a:ext cx="35922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1"/>
        <p:cNvGrpSpPr/>
        <p:nvPr/>
      </p:nvGrpSpPr>
      <p:grpSpPr>
        <a:xfrm>
          <a:off x="0" y="0"/>
          <a:ext cx="0" cy="0"/>
          <a:chOff x="0" y="0"/>
          <a:chExt cx="0" cy="0"/>
        </a:xfrm>
      </p:grpSpPr>
      <p:sp>
        <p:nvSpPr>
          <p:cNvPr id="1742" name="Google Shape;1742;p44"/>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SURAT TUNTUTAN</a:t>
            </a:r>
            <a:endParaRPr/>
          </a:p>
        </p:txBody>
      </p:sp>
      <p:sp>
        <p:nvSpPr>
          <p:cNvPr id="1743" name="Google Shape;1743;p44"/>
          <p:cNvSpPr txBox="1">
            <a:spLocks noGrp="1"/>
          </p:cNvSpPr>
          <p:nvPr>
            <p:ph type="subTitle" idx="1"/>
          </p:nvPr>
        </p:nvSpPr>
        <p:spPr>
          <a:xfrm>
            <a:off x="720000" y="1221330"/>
            <a:ext cx="4294800" cy="229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id-ID" sz="1200"/>
              <a:t>Surat tuntutan adalah dokumen hukum formal yang disusun dan dibacakan oleh Jaksa Penuntut Umum pada sidang pengadilan sebagai ekspresi sikap hukum terhadap perkara pidana yang sedang diperiksa. </a:t>
            </a:r>
          </a:p>
          <a:p>
            <a:pPr marL="0" lvl="0" indent="0" algn="l" rtl="0">
              <a:spcBef>
                <a:spcPts val="0"/>
              </a:spcBef>
              <a:spcAft>
                <a:spcPts val="0"/>
              </a:spcAft>
              <a:buClr>
                <a:schemeClr val="dk1"/>
              </a:buClr>
              <a:buSzPts val="1100"/>
              <a:buFont typeface="Arial"/>
              <a:buNone/>
            </a:pPr>
            <a:r>
              <a:rPr lang="id-ID" sz="1200"/>
              <a:t>Meskipun tidak didefinisikan secara eksplisit dalam KUHAP, eksistensi surat tuntutan tercermin dalam Pasal 182 ayat (1) dan (2) KUHAP yang mengatur bahwa setelah pemeriksaan di persidangan selesai, Jaksa Penuntut Umum menyampaikan tuntutan pidananya.</a:t>
            </a:r>
          </a:p>
          <a:p>
            <a:pPr marL="0" lvl="0" indent="0" algn="l" rtl="0">
              <a:spcBef>
                <a:spcPts val="0"/>
              </a:spcBef>
              <a:spcAft>
                <a:spcPts val="0"/>
              </a:spcAft>
              <a:buClr>
                <a:schemeClr val="dk1"/>
              </a:buClr>
              <a:buSzPts val="1100"/>
              <a:buFont typeface="Arial"/>
              <a:buNone/>
            </a:pPr>
            <a:r>
              <a:rPr lang="id-ID" sz="1200"/>
              <a:t>Menurut Simons dalam "Het Nederlandsche Strafprocesrecht", surat tuntutan merupakan perwujudan fungsi dominus litis Jaksa Penuntut Umum, yaitu sebagai pengendali utama proses penuntutan. Hal ini juga ditegaskan dalam Pasal 30 ayat (1) huruf a Undang-Undang Nomor 16 Tahun 2004 tentang Kejaksaan RI.</a:t>
            </a:r>
          </a:p>
          <a:p>
            <a:pPr marL="0" lvl="0" indent="0" algn="l" rtl="0">
              <a:spcBef>
                <a:spcPts val="0"/>
              </a:spcBef>
              <a:spcAft>
                <a:spcPts val="0"/>
              </a:spcAft>
              <a:buClr>
                <a:schemeClr val="dk1"/>
              </a:buClr>
              <a:buSzPts val="1100"/>
              <a:buFont typeface="Arial"/>
              <a:buNone/>
            </a:pPr>
            <a:endParaRPr lang="id-ID" sz="1200"/>
          </a:p>
        </p:txBody>
      </p:sp>
      <p:pic>
        <p:nvPicPr>
          <p:cNvPr id="1744" name="Google Shape;1744;p44"/>
          <p:cNvPicPr preferRelativeResize="0">
            <a:picLocks noGrp="1"/>
          </p:cNvPicPr>
          <p:nvPr>
            <p:ph type="pic" idx="2"/>
          </p:nvPr>
        </p:nvPicPr>
        <p:blipFill rotWithShape="1">
          <a:blip r:embed="rId3">
            <a:alphaModFix/>
          </a:blip>
          <a:srcRect t="12502" b="12495"/>
          <a:stretch/>
        </p:blipFill>
        <p:spPr>
          <a:xfrm>
            <a:off x="5766574" y="1675121"/>
            <a:ext cx="2369700" cy="2369700"/>
          </a:xfrm>
          <a:prstGeom prst="ellipse">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41">
          <a:extLst>
            <a:ext uri="{FF2B5EF4-FFF2-40B4-BE49-F238E27FC236}">
              <a16:creationId xmlns:a16="http://schemas.microsoft.com/office/drawing/2014/main" id="{38A1E503-F277-C8ED-2E48-0BB26075F0A8}"/>
            </a:ext>
          </a:extLst>
        </p:cNvPr>
        <p:cNvGrpSpPr/>
        <p:nvPr/>
      </p:nvGrpSpPr>
      <p:grpSpPr>
        <a:xfrm>
          <a:off x="0" y="0"/>
          <a:ext cx="0" cy="0"/>
          <a:chOff x="0" y="0"/>
          <a:chExt cx="0" cy="0"/>
        </a:xfrm>
      </p:grpSpPr>
      <p:sp>
        <p:nvSpPr>
          <p:cNvPr id="1742" name="Google Shape;1742;p44">
            <a:extLst>
              <a:ext uri="{FF2B5EF4-FFF2-40B4-BE49-F238E27FC236}">
                <a16:creationId xmlns:a16="http://schemas.microsoft.com/office/drawing/2014/main" id="{A1EACFF8-E16B-C9CB-D119-ED65141A2667}"/>
              </a:ext>
            </a:extLst>
          </p:cNvPr>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SURAT TUNTUTAN</a:t>
            </a:r>
            <a:endParaRPr/>
          </a:p>
        </p:txBody>
      </p:sp>
      <p:sp>
        <p:nvSpPr>
          <p:cNvPr id="1743" name="Google Shape;1743;p44">
            <a:extLst>
              <a:ext uri="{FF2B5EF4-FFF2-40B4-BE49-F238E27FC236}">
                <a16:creationId xmlns:a16="http://schemas.microsoft.com/office/drawing/2014/main" id="{36FEF4B6-21E3-87CD-0620-CA4C6216CA3F}"/>
              </a:ext>
            </a:extLst>
          </p:cNvPr>
          <p:cNvSpPr txBox="1">
            <a:spLocks noGrp="1"/>
          </p:cNvSpPr>
          <p:nvPr>
            <p:ph type="subTitle" idx="1"/>
          </p:nvPr>
        </p:nvSpPr>
        <p:spPr>
          <a:xfrm>
            <a:off x="720000" y="1221330"/>
            <a:ext cx="4294800" cy="229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id-ID" sz="1200"/>
              <a:t>Fungsi Surat Tuntutan</a:t>
            </a:r>
          </a:p>
          <a:p>
            <a:pPr marL="228600" lvl="0" indent="-228600" algn="l" rtl="0">
              <a:spcBef>
                <a:spcPts val="0"/>
              </a:spcBef>
              <a:spcAft>
                <a:spcPts val="0"/>
              </a:spcAft>
              <a:buClr>
                <a:schemeClr val="dk1"/>
              </a:buClr>
              <a:buSzPts val="1100"/>
              <a:buFont typeface="+mj-lt"/>
              <a:buAutoNum type="arabicPeriod"/>
            </a:pPr>
            <a:r>
              <a:rPr lang="id-ID" sz="1200"/>
              <a:t>Sebagai dasar permintaan penjatuhan pidana kepada hakim.</a:t>
            </a:r>
          </a:p>
          <a:p>
            <a:pPr marL="228600" lvl="0" indent="-228600" algn="l" rtl="0">
              <a:spcBef>
                <a:spcPts val="0"/>
              </a:spcBef>
              <a:spcAft>
                <a:spcPts val="0"/>
              </a:spcAft>
              <a:buClr>
                <a:schemeClr val="dk1"/>
              </a:buClr>
              <a:buSzPts val="1100"/>
              <a:buFont typeface="+mj-lt"/>
              <a:buAutoNum type="arabicPeriod"/>
            </a:pPr>
            <a:r>
              <a:rPr lang="id-ID" sz="1200"/>
              <a:t>Sebagai pernyataan resmi dominus litis atas hasil pembuktian dan tuntutan hukum terhadap terdakwa.</a:t>
            </a:r>
          </a:p>
          <a:p>
            <a:pPr marL="228600" lvl="0" indent="-228600" algn="l" rtl="0">
              <a:spcBef>
                <a:spcPts val="0"/>
              </a:spcBef>
              <a:spcAft>
                <a:spcPts val="0"/>
              </a:spcAft>
              <a:buClr>
                <a:schemeClr val="dk1"/>
              </a:buClr>
              <a:buSzPts val="1100"/>
              <a:buFont typeface="+mj-lt"/>
              <a:buAutoNum type="arabicPeriod"/>
            </a:pPr>
            <a:r>
              <a:rPr lang="id-ID" sz="1200"/>
              <a:t>Sebagai media untuk membuktikan bahwa unsur-unsur delik telah terpenuhi.</a:t>
            </a:r>
          </a:p>
          <a:p>
            <a:pPr marL="228600" lvl="0" indent="-228600" algn="l" rtl="0">
              <a:spcBef>
                <a:spcPts val="0"/>
              </a:spcBef>
              <a:spcAft>
                <a:spcPts val="0"/>
              </a:spcAft>
              <a:buClr>
                <a:schemeClr val="dk1"/>
              </a:buClr>
              <a:buSzPts val="1100"/>
              <a:buFont typeface="+mj-lt"/>
              <a:buAutoNum type="arabicPeriod"/>
            </a:pPr>
            <a:r>
              <a:rPr lang="id-ID" sz="1200"/>
              <a:t>Sebagai dokumen administratif dan arsip kejaksaan dalam penanganan perkara.</a:t>
            </a:r>
          </a:p>
          <a:p>
            <a:pPr marL="228600" lvl="0" indent="-228600" algn="l" rtl="0">
              <a:spcBef>
                <a:spcPts val="0"/>
              </a:spcBef>
              <a:spcAft>
                <a:spcPts val="0"/>
              </a:spcAft>
              <a:buClr>
                <a:schemeClr val="dk1"/>
              </a:buClr>
              <a:buSzPts val="1100"/>
              <a:buFont typeface="+mj-lt"/>
              <a:buAutoNum type="arabicPeriod"/>
            </a:pPr>
            <a:r>
              <a:rPr lang="id-ID" sz="1200"/>
              <a:t>Sebagai bentuk pertanggungjawaban profesional jaksa atas hasil analisis hukum dan tuntutan yang diajukan.</a:t>
            </a:r>
          </a:p>
          <a:p>
            <a:pPr marL="228600" lvl="0" indent="-228600" algn="l" rtl="0">
              <a:spcBef>
                <a:spcPts val="0"/>
              </a:spcBef>
              <a:spcAft>
                <a:spcPts val="0"/>
              </a:spcAft>
              <a:buClr>
                <a:schemeClr val="dk1"/>
              </a:buClr>
              <a:buSzPts val="1100"/>
              <a:buFont typeface="+mj-lt"/>
              <a:buAutoNum type="arabicPeriod"/>
            </a:pPr>
            <a:r>
              <a:rPr lang="id-ID" sz="1200"/>
              <a:t>Sebagai sarana membangun persepsi publik terhadap integritas penegakan hukum oleh Kejaksaan.</a:t>
            </a:r>
          </a:p>
          <a:p>
            <a:pPr marL="0" lvl="0" indent="0" algn="l" rtl="0">
              <a:spcBef>
                <a:spcPts val="0"/>
              </a:spcBef>
              <a:spcAft>
                <a:spcPts val="0"/>
              </a:spcAft>
              <a:buClr>
                <a:schemeClr val="dk1"/>
              </a:buClr>
              <a:buSzPts val="1100"/>
              <a:buFont typeface="Arial"/>
              <a:buNone/>
            </a:pPr>
            <a:endParaRPr lang="id-ID" sz="1200"/>
          </a:p>
        </p:txBody>
      </p:sp>
      <p:pic>
        <p:nvPicPr>
          <p:cNvPr id="1744" name="Google Shape;1744;p44">
            <a:extLst>
              <a:ext uri="{FF2B5EF4-FFF2-40B4-BE49-F238E27FC236}">
                <a16:creationId xmlns:a16="http://schemas.microsoft.com/office/drawing/2014/main" id="{53CAF77E-C44C-8F5A-999B-E2526137149D}"/>
              </a:ext>
            </a:extLst>
          </p:cNvPr>
          <p:cNvPicPr preferRelativeResize="0">
            <a:picLocks noGrp="1"/>
          </p:cNvPicPr>
          <p:nvPr>
            <p:ph type="pic" idx="2"/>
          </p:nvPr>
        </p:nvPicPr>
        <p:blipFill rotWithShape="1">
          <a:blip r:embed="rId3">
            <a:alphaModFix/>
          </a:blip>
          <a:srcRect t="12502" b="12495"/>
          <a:stretch/>
        </p:blipFill>
        <p:spPr>
          <a:xfrm>
            <a:off x="5766574" y="1675121"/>
            <a:ext cx="2369700" cy="2369700"/>
          </a:xfrm>
          <a:prstGeom prst="ellipse">
            <a:avLst/>
          </a:prstGeom>
        </p:spPr>
      </p:pic>
    </p:spTree>
    <p:extLst>
      <p:ext uri="{BB962C8B-B14F-4D97-AF65-F5344CB8AC3E}">
        <p14:creationId xmlns:p14="http://schemas.microsoft.com/office/powerpoint/2010/main" val="3307970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3"/>
        <p:cNvGrpSpPr/>
        <p:nvPr/>
      </p:nvGrpSpPr>
      <p:grpSpPr>
        <a:xfrm>
          <a:off x="0" y="0"/>
          <a:ext cx="0" cy="0"/>
          <a:chOff x="0" y="0"/>
          <a:chExt cx="0" cy="0"/>
        </a:xfrm>
      </p:grpSpPr>
      <p:sp>
        <p:nvSpPr>
          <p:cNvPr id="1764" name="Google Shape;1764;p46"/>
          <p:cNvSpPr txBox="1">
            <a:spLocks noGrp="1"/>
          </p:cNvSpPr>
          <p:nvPr>
            <p:ph type="title"/>
          </p:nvPr>
        </p:nvSpPr>
        <p:spPr>
          <a:xfrm>
            <a:off x="4522475" y="2004950"/>
            <a:ext cx="3908400" cy="14475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id-ID" sz="2800"/>
              <a:t>JENIS-JENIS TUNTUTAN PIDANA</a:t>
            </a:r>
            <a:endParaRPr sz="2800"/>
          </a:p>
        </p:txBody>
      </p:sp>
      <p:sp>
        <p:nvSpPr>
          <p:cNvPr id="1765" name="Google Shape;1765;p46"/>
          <p:cNvSpPr txBox="1">
            <a:spLocks noGrp="1"/>
          </p:cNvSpPr>
          <p:nvPr>
            <p:ph type="title" idx="2"/>
          </p:nvPr>
        </p:nvSpPr>
        <p:spPr>
          <a:xfrm>
            <a:off x="6849575" y="1089050"/>
            <a:ext cx="1581300" cy="915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pic>
        <p:nvPicPr>
          <p:cNvPr id="1767" name="Google Shape;1767;p46"/>
          <p:cNvPicPr preferRelativeResize="0">
            <a:picLocks noGrp="1"/>
          </p:cNvPicPr>
          <p:nvPr>
            <p:ph type="pic" idx="3"/>
          </p:nvPr>
        </p:nvPicPr>
        <p:blipFill rotWithShape="1">
          <a:blip r:embed="rId3">
            <a:alphaModFix/>
          </a:blip>
          <a:srcRect l="10885" r="22417"/>
          <a:stretch/>
        </p:blipFill>
        <p:spPr>
          <a:xfrm>
            <a:off x="432400" y="828800"/>
            <a:ext cx="3477600" cy="3477600"/>
          </a:xfrm>
          <a:prstGeom prst="ellipse">
            <a:avLst/>
          </a:prstGeom>
        </p:spPr>
      </p:pic>
      <p:cxnSp>
        <p:nvCxnSpPr>
          <p:cNvPr id="1768" name="Google Shape;1768;p46"/>
          <p:cNvCxnSpPr/>
          <p:nvPr/>
        </p:nvCxnSpPr>
        <p:spPr>
          <a:xfrm rot="10800000" flipH="1">
            <a:off x="4781275" y="3526950"/>
            <a:ext cx="3649500" cy="210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2400"/>
              <a:t>JENIS TUNTUTAN</a:t>
            </a:r>
            <a:endParaRPr sz="2400"/>
          </a:p>
        </p:txBody>
      </p:sp>
      <p:sp>
        <p:nvSpPr>
          <p:cNvPr id="1702" name="Google Shape;1702;p40"/>
          <p:cNvSpPr txBox="1">
            <a:spLocks noGrp="1"/>
          </p:cNvSpPr>
          <p:nvPr>
            <p:ph type="title" idx="7"/>
          </p:nvPr>
        </p:nvSpPr>
        <p:spPr>
          <a:xfrm>
            <a:off x="1505351" y="1179620"/>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A</a:t>
            </a:r>
            <a:endParaRPr>
              <a:solidFill>
                <a:schemeClr val="dk2"/>
              </a:solidFill>
            </a:endParaRPr>
          </a:p>
        </p:txBody>
      </p:sp>
      <p:sp>
        <p:nvSpPr>
          <p:cNvPr id="1703" name="Google Shape;1703;p40"/>
          <p:cNvSpPr txBox="1">
            <a:spLocks noGrp="1"/>
          </p:cNvSpPr>
          <p:nvPr>
            <p:ph type="title" idx="8"/>
          </p:nvPr>
        </p:nvSpPr>
        <p:spPr>
          <a:xfrm>
            <a:off x="1505351" y="2924941"/>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D</a:t>
            </a:r>
            <a:endParaRPr>
              <a:solidFill>
                <a:schemeClr val="dk2"/>
              </a:solidFill>
            </a:endParaRPr>
          </a:p>
        </p:txBody>
      </p:sp>
      <p:sp>
        <p:nvSpPr>
          <p:cNvPr id="1704" name="Google Shape;1704;p40"/>
          <p:cNvSpPr txBox="1">
            <a:spLocks noGrp="1"/>
          </p:cNvSpPr>
          <p:nvPr>
            <p:ph type="title" idx="9"/>
          </p:nvPr>
        </p:nvSpPr>
        <p:spPr>
          <a:xfrm>
            <a:off x="4204622" y="1179620"/>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B</a:t>
            </a:r>
            <a:endParaRPr>
              <a:solidFill>
                <a:schemeClr val="dk2"/>
              </a:solidFill>
            </a:endParaRPr>
          </a:p>
        </p:txBody>
      </p:sp>
      <p:sp>
        <p:nvSpPr>
          <p:cNvPr id="1705" name="Google Shape;1705;p40"/>
          <p:cNvSpPr txBox="1">
            <a:spLocks noGrp="1"/>
          </p:cNvSpPr>
          <p:nvPr>
            <p:ph type="title" idx="13"/>
          </p:nvPr>
        </p:nvSpPr>
        <p:spPr>
          <a:xfrm>
            <a:off x="4204622" y="2924941"/>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E</a:t>
            </a:r>
            <a:endParaRPr>
              <a:solidFill>
                <a:schemeClr val="dk2"/>
              </a:solidFill>
            </a:endParaRPr>
          </a:p>
        </p:txBody>
      </p:sp>
      <p:sp>
        <p:nvSpPr>
          <p:cNvPr id="1706" name="Google Shape;1706;p40"/>
          <p:cNvSpPr txBox="1">
            <a:spLocks noGrp="1"/>
          </p:cNvSpPr>
          <p:nvPr>
            <p:ph type="title" idx="14"/>
          </p:nvPr>
        </p:nvSpPr>
        <p:spPr>
          <a:xfrm>
            <a:off x="6903900" y="1179620"/>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C</a:t>
            </a:r>
            <a:endParaRPr>
              <a:solidFill>
                <a:schemeClr val="dk2"/>
              </a:solidFill>
            </a:endParaRPr>
          </a:p>
        </p:txBody>
      </p:sp>
      <p:sp>
        <p:nvSpPr>
          <p:cNvPr id="1707" name="Google Shape;1707;p40"/>
          <p:cNvSpPr txBox="1">
            <a:spLocks noGrp="1"/>
          </p:cNvSpPr>
          <p:nvPr>
            <p:ph type="title" idx="15"/>
          </p:nvPr>
        </p:nvSpPr>
        <p:spPr>
          <a:xfrm>
            <a:off x="6903900" y="2924941"/>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solidFill>
                  <a:schemeClr val="dk2"/>
                </a:solidFill>
              </a:rPr>
              <a:t>F</a:t>
            </a:r>
            <a:endParaRPr>
              <a:solidFill>
                <a:schemeClr val="dk2"/>
              </a:solidFill>
            </a:endParaRPr>
          </a:p>
        </p:txBody>
      </p:sp>
      <p:sp>
        <p:nvSpPr>
          <p:cNvPr id="1708" name="Google Shape;1708;p40"/>
          <p:cNvSpPr txBox="1">
            <a:spLocks noGrp="1"/>
          </p:cNvSpPr>
          <p:nvPr>
            <p:ph type="subTitle" idx="16"/>
          </p:nvPr>
        </p:nvSpPr>
        <p:spPr>
          <a:xfrm>
            <a:off x="719951" y="1648712"/>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id-ID" sz="1600">
                <a:solidFill>
                  <a:schemeClr val="dk1"/>
                </a:solidFill>
              </a:rPr>
              <a:t>Tuntutan Pidana (</a:t>
            </a:r>
            <a:r>
              <a:rPr lang="id-ID" sz="1600" i="1">
                <a:solidFill>
                  <a:schemeClr val="dk1"/>
                </a:solidFill>
              </a:rPr>
              <a:t>Convictie</a:t>
            </a:r>
            <a:r>
              <a:rPr lang="id-ID" sz="1600">
                <a:solidFill>
                  <a:schemeClr val="dk1"/>
                </a:solidFill>
              </a:rPr>
              <a:t>)</a:t>
            </a:r>
            <a:endParaRPr sz="1600">
              <a:solidFill>
                <a:schemeClr val="dk1"/>
              </a:solidFill>
            </a:endParaRPr>
          </a:p>
        </p:txBody>
      </p:sp>
      <p:sp>
        <p:nvSpPr>
          <p:cNvPr id="1709" name="Google Shape;1709;p40"/>
          <p:cNvSpPr txBox="1">
            <a:spLocks noGrp="1"/>
          </p:cNvSpPr>
          <p:nvPr>
            <p:ph type="subTitle" idx="17"/>
          </p:nvPr>
        </p:nvSpPr>
        <p:spPr>
          <a:xfrm>
            <a:off x="3419222" y="1648712"/>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id-ID" sz="1600" b="1">
                <a:solidFill>
                  <a:schemeClr val="accent6"/>
                </a:solidFill>
                <a:effectLst/>
                <a:latin typeface="Arial" panose="020B0604020202020204" pitchFamily="34" charset="0"/>
                <a:ea typeface="Calibri" panose="020F0502020204030204" pitchFamily="34" charset="0"/>
              </a:rPr>
              <a:t>Tuntutan Pidana Bersyarat (</a:t>
            </a:r>
            <a:r>
              <a:rPr lang="id-ID" sz="1600" b="1" i="1">
                <a:solidFill>
                  <a:schemeClr val="accent6"/>
                </a:solidFill>
                <a:effectLst/>
                <a:latin typeface="Arial" panose="020B0604020202020204" pitchFamily="34" charset="0"/>
                <a:ea typeface="Calibri" panose="020F0502020204030204" pitchFamily="34" charset="0"/>
              </a:rPr>
              <a:t>Voorwaardelijke Veroordeling</a:t>
            </a:r>
            <a:r>
              <a:rPr lang="id-ID" sz="1600" b="1">
                <a:solidFill>
                  <a:schemeClr val="accent6"/>
                </a:solidFill>
                <a:effectLst/>
                <a:latin typeface="Arial" panose="020B0604020202020204" pitchFamily="34" charset="0"/>
                <a:ea typeface="Calibri" panose="020F0502020204030204" pitchFamily="34" charset="0"/>
              </a:rPr>
              <a:t>)</a:t>
            </a:r>
            <a:endParaRPr lang="id-ID" sz="1600">
              <a:solidFill>
                <a:schemeClr val="accent6"/>
              </a:solidFill>
            </a:endParaRPr>
          </a:p>
        </p:txBody>
      </p:sp>
      <p:sp>
        <p:nvSpPr>
          <p:cNvPr id="1710" name="Google Shape;1710;p40"/>
          <p:cNvSpPr txBox="1">
            <a:spLocks noGrp="1"/>
          </p:cNvSpPr>
          <p:nvPr>
            <p:ph type="subTitle" idx="18"/>
          </p:nvPr>
        </p:nvSpPr>
        <p:spPr>
          <a:xfrm>
            <a:off x="6118500" y="1648712"/>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id-ID" sz="1600">
                <a:solidFill>
                  <a:schemeClr val="dk1"/>
                </a:solidFill>
              </a:rPr>
              <a:t>Tuntutan Bebas (</a:t>
            </a:r>
            <a:r>
              <a:rPr lang="id-ID" sz="1600" i="1">
                <a:solidFill>
                  <a:schemeClr val="dk1"/>
                </a:solidFill>
              </a:rPr>
              <a:t>Vrijspraak</a:t>
            </a:r>
            <a:r>
              <a:rPr lang="id-ID" sz="1600">
                <a:solidFill>
                  <a:schemeClr val="dk1"/>
                </a:solidFill>
              </a:rPr>
              <a:t>)</a:t>
            </a:r>
          </a:p>
        </p:txBody>
      </p:sp>
      <p:sp>
        <p:nvSpPr>
          <p:cNvPr id="1711" name="Google Shape;1711;p40"/>
          <p:cNvSpPr txBox="1">
            <a:spLocks noGrp="1"/>
          </p:cNvSpPr>
          <p:nvPr>
            <p:ph type="subTitle" idx="19"/>
          </p:nvPr>
        </p:nvSpPr>
        <p:spPr>
          <a:xfrm>
            <a:off x="719951" y="3394100"/>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id-ID" sz="1600">
                <a:solidFill>
                  <a:schemeClr val="dk1"/>
                </a:solidFill>
              </a:rPr>
              <a:t>Tuntutan Lepas Dari Segala Tuntutan Hukum (</a:t>
            </a:r>
            <a:r>
              <a:rPr lang="id-ID" sz="1600" i="1">
                <a:solidFill>
                  <a:schemeClr val="dk1"/>
                </a:solidFill>
              </a:rPr>
              <a:t>Onslag Van Rechtsvervolging</a:t>
            </a:r>
            <a:r>
              <a:rPr lang="id-ID" sz="1600">
                <a:solidFill>
                  <a:schemeClr val="dk1"/>
                </a:solidFill>
              </a:rPr>
              <a:t>)</a:t>
            </a:r>
          </a:p>
        </p:txBody>
      </p:sp>
      <p:sp>
        <p:nvSpPr>
          <p:cNvPr id="1712" name="Google Shape;1712;p40"/>
          <p:cNvSpPr txBox="1">
            <a:spLocks noGrp="1"/>
          </p:cNvSpPr>
          <p:nvPr>
            <p:ph type="subTitle" idx="20"/>
          </p:nvPr>
        </p:nvSpPr>
        <p:spPr>
          <a:xfrm>
            <a:off x="3419222" y="3394100"/>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nl-NL" sz="1600">
                <a:solidFill>
                  <a:schemeClr val="dk1"/>
                </a:solidFill>
              </a:rPr>
              <a:t>Tuntutan Tidak Dapat Diterima (</a:t>
            </a:r>
            <a:r>
              <a:rPr lang="nl-NL" sz="1600" i="1">
                <a:solidFill>
                  <a:schemeClr val="dk1"/>
                </a:solidFill>
              </a:rPr>
              <a:t>Niet Ontvankelijk Verklaard</a:t>
            </a:r>
            <a:r>
              <a:rPr lang="nl-NL" sz="1600">
                <a:solidFill>
                  <a:schemeClr val="dk1"/>
                </a:solidFill>
              </a:rPr>
              <a:t>)</a:t>
            </a:r>
            <a:endParaRPr lang="id-ID" sz="1600">
              <a:solidFill>
                <a:schemeClr val="dk1"/>
              </a:solidFill>
            </a:endParaRPr>
          </a:p>
        </p:txBody>
      </p:sp>
      <p:sp>
        <p:nvSpPr>
          <p:cNvPr id="1713" name="Google Shape;1713;p40"/>
          <p:cNvSpPr txBox="1">
            <a:spLocks noGrp="1"/>
          </p:cNvSpPr>
          <p:nvPr>
            <p:ph type="subTitle" idx="21"/>
          </p:nvPr>
        </p:nvSpPr>
        <p:spPr>
          <a:xfrm>
            <a:off x="6118500" y="3394100"/>
            <a:ext cx="2305500" cy="484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id-ID" sz="1600">
                <a:solidFill>
                  <a:schemeClr val="dk1"/>
                </a:solidFill>
              </a:rPr>
              <a:t>Tuntutan Dalam Hal Terdapat Delik Tertinggal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8"/>
        <p:cNvGrpSpPr/>
        <p:nvPr/>
      </p:nvGrpSpPr>
      <p:grpSpPr>
        <a:xfrm>
          <a:off x="0" y="0"/>
          <a:ext cx="0" cy="0"/>
          <a:chOff x="0" y="0"/>
          <a:chExt cx="0" cy="0"/>
        </a:xfrm>
      </p:grpSpPr>
      <p:sp>
        <p:nvSpPr>
          <p:cNvPr id="1869" name="Google Shape;1869;p51"/>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02.A</a:t>
            </a:r>
            <a:br>
              <a:rPr lang="id-ID" sz="2400"/>
            </a:br>
            <a:r>
              <a:rPr lang="id-ID" sz="2400"/>
              <a:t>Tuntutan Pidana</a:t>
            </a:r>
            <a:br>
              <a:rPr lang="id-ID" sz="2400"/>
            </a:br>
            <a:r>
              <a:rPr lang="id-ID" sz="2400"/>
              <a:t>(</a:t>
            </a:r>
            <a:r>
              <a:rPr lang="id-ID" sz="2400" i="1"/>
              <a:t>Convictie</a:t>
            </a:r>
            <a:r>
              <a:rPr lang="id-ID" sz="2400"/>
              <a:t>)</a:t>
            </a:r>
          </a:p>
        </p:txBody>
      </p:sp>
      <p:pic>
        <p:nvPicPr>
          <p:cNvPr id="1870" name="Google Shape;1870;p51"/>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p:cNvGrpSpPr/>
          <p:nvPr/>
        </p:nvGrpSpPr>
        <p:grpSpPr>
          <a:xfrm>
            <a:off x="7979575" y="4604000"/>
            <a:ext cx="1685375" cy="1682700"/>
            <a:chOff x="6739825" y="2922475"/>
            <a:chExt cx="1685375" cy="1682700"/>
          </a:xfrm>
        </p:grpSpPr>
        <p:cxnSp>
          <p:nvCxnSpPr>
            <p:cNvPr id="1872" name="Google Shape;1872;p51"/>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E3943215-1363-2585-BB95-6C5C71C71F06}"/>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AF0D1249-A4FE-8AFB-798D-4D59D66AAE4A}"/>
              </a:ext>
            </a:extLst>
          </p:cNvPr>
          <p:cNvSpPr txBox="1">
            <a:spLocks noGrp="1"/>
          </p:cNvSpPr>
          <p:nvPr>
            <p:ph type="title"/>
          </p:nvPr>
        </p:nvSpPr>
        <p:spPr>
          <a:xfrm>
            <a:off x="4781006" y="1307100"/>
            <a:ext cx="3843244" cy="2529300"/>
          </a:xfrm>
          <a:prstGeom prst="rect">
            <a:avLst/>
          </a:prstGeom>
        </p:spPr>
        <p:txBody>
          <a:bodyPr spcFirstLastPara="1" wrap="square" lIns="91425" tIns="91425" rIns="91425" bIns="91425" anchor="ctr" anchorCtr="0">
            <a:noAutofit/>
          </a:bodyPr>
          <a:lstStyle/>
          <a:p>
            <a:pPr lvl="0" algn="l" rtl="0">
              <a:spcBef>
                <a:spcPts val="0"/>
              </a:spcBef>
              <a:spcAft>
                <a:spcPts val="0"/>
              </a:spcAft>
            </a:pPr>
            <a:r>
              <a:rPr lang="id-ID" sz="2000" b="0">
                <a:latin typeface="Titillium Web" panose="00000500000000000000" pitchFamily="2" charset="0"/>
              </a:rPr>
              <a:t>Tuntutan pidana diajukan apabila berdasarkan hasil pembuktian di persidangan, seluruh unsur delik terbukti secara sah dan meyakinkan dan terdakwa dapat dipertanggungjawabkan secara pidana.</a:t>
            </a:r>
          </a:p>
        </p:txBody>
      </p:sp>
      <p:pic>
        <p:nvPicPr>
          <p:cNvPr id="1870" name="Google Shape;1870;p51">
            <a:extLst>
              <a:ext uri="{FF2B5EF4-FFF2-40B4-BE49-F238E27FC236}">
                <a16:creationId xmlns:a16="http://schemas.microsoft.com/office/drawing/2014/main" id="{39898EE5-BEF4-8459-D2CA-D2A18C3A70EF}"/>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7DE81CF9-0691-2818-C407-0E86E643C7FD}"/>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430E8C16-7A5A-27D9-D621-EE139FB69712}"/>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0DB0F304-CF85-DCDE-FF37-80BA16459660}"/>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5006167A-E93C-3A21-7FC4-27A8F55C405F}"/>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74544DB1-3A89-5E8B-D55C-B1D065AAECE0}"/>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8BBABE8C-5C01-41CD-FC1D-B22CEDF1F765}"/>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2B3163F0-2099-F9B7-798E-ADF0D494BE06}"/>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CB7BAF1-B205-8CEF-3BCC-CFAF39A23E71}"/>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00D0C49B-FBC9-C733-4AF0-F881FF86A7DC}"/>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1C99C1A5-D7E3-E6B0-AB12-6FED99F5BCF4}"/>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AFD020EE-C68F-E3B3-F305-2E89CA275231}"/>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6855D889-276F-DAB2-22AA-1064B6AEDD21}"/>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E598F5B8-5055-23B0-D593-B0F7A6DB9F6E}"/>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B4845BF5-A7E6-D881-7030-44C894A95E44}"/>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C5803962-7938-AD04-FF7C-3B271B404397}"/>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0BDD5931-8FC7-848A-F35B-C5819FA8A902}"/>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EBE0C4F8-5CF1-8143-31B7-ED501EE40AAE}"/>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FBB2DC89-8477-A955-B256-386968DDAFA3}"/>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8E779244-F9B7-54CB-80D9-E4C238C71C95}"/>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0921F0B2-D3DC-32C1-D143-3F916A6891E7}"/>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76CD7E4D-D132-EC51-7EF6-A442805D313B}"/>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7055D135-E85C-05C5-0512-BE076CA7EC8A}"/>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963453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A4E01349-1E7D-22C5-9EBD-335990BFD6C8}"/>
            </a:ext>
          </a:extLst>
        </p:cNvPr>
        <p:cNvGrpSpPr/>
        <p:nvPr/>
      </p:nvGrpSpPr>
      <p:grpSpPr>
        <a:xfrm>
          <a:off x="0" y="0"/>
          <a:ext cx="0" cy="0"/>
          <a:chOff x="0" y="0"/>
          <a:chExt cx="0" cy="0"/>
        </a:xfrm>
      </p:grpSpPr>
      <p:pic>
        <p:nvPicPr>
          <p:cNvPr id="1870" name="Google Shape;1870;p51">
            <a:extLst>
              <a:ext uri="{FF2B5EF4-FFF2-40B4-BE49-F238E27FC236}">
                <a16:creationId xmlns:a16="http://schemas.microsoft.com/office/drawing/2014/main" id="{8D983DC6-B7AB-A980-0920-A99C1DF5D00F}"/>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A1892046-3877-CB75-86B6-F0CB93C766A0}"/>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E07FB94A-3CA4-D260-36E9-52F73BCE8F2F}"/>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509816A8-5B34-660C-2C36-A9E81EDA0012}"/>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3499A461-3E91-F7E9-1CB5-D02D184E1ED1}"/>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00FC4FE0-8FDA-97BC-1549-C6725CE1FC59}"/>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2186BAFF-CAEF-93D5-07DD-85B8A82E5825}"/>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D450A106-66D3-51FA-EAF3-79010188A52B}"/>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6F9B89DB-6931-0DB7-A3DD-2266359A0B9B}"/>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F1994F68-98E6-DEF2-3911-57FA4ED5FD0D}"/>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F804B949-29DC-18DD-8A9D-EE4F9D1DEBE9}"/>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A7DFF17F-1AD7-F3F0-F6E7-000D113C83D5}"/>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A7D96BEC-E921-92B2-E505-54707227F8E0}"/>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9C5373B8-918D-D74C-2F56-19A2B6987E03}"/>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4488E12A-A962-BC1B-0CE0-AD38B3C29506}"/>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E9247D97-49DB-4565-3214-F40885AA22C5}"/>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E4CE5DE7-5B36-9F0C-74A4-24D1405AF292}"/>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3C1EBDAD-9F48-2A2E-07A7-36EB1816F73B}"/>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DAA9B8E1-B5FE-C9A9-A2D2-B26C6902BDC1}"/>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48A8EA23-DCDC-3857-D276-508A2AD812EA}"/>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25CF6A35-F3DE-41E8-1024-355A9D763C5A}"/>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76094ECF-353B-48A7-8D2B-52AC7B2AE857}"/>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407C40BC-C234-85FC-0C74-B3108429DECF}"/>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
        <p:nvSpPr>
          <p:cNvPr id="4" name="Kotak Teks 3">
            <a:extLst>
              <a:ext uri="{FF2B5EF4-FFF2-40B4-BE49-F238E27FC236}">
                <a16:creationId xmlns:a16="http://schemas.microsoft.com/office/drawing/2014/main" id="{DCD5EB25-61CA-5920-6B75-08418722EC75}"/>
              </a:ext>
            </a:extLst>
          </p:cNvPr>
          <p:cNvSpPr txBox="1"/>
          <p:nvPr/>
        </p:nvSpPr>
        <p:spPr>
          <a:xfrm>
            <a:off x="4691827" y="607171"/>
            <a:ext cx="3846673" cy="3483261"/>
          </a:xfrm>
          <a:prstGeom prst="rect">
            <a:avLst/>
          </a:prstGeom>
          <a:noFill/>
        </p:spPr>
        <p:txBody>
          <a:bodyPr wrap="square" rtlCol="0">
            <a:spAutoFit/>
          </a:bodyPr>
          <a:lstStyle/>
          <a:p>
            <a:pPr marL="342900" lvl="0" indent="-342900" algn="just" rtl="0">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Tindak pidana terbukti secara sah dan meyakinkan;</a:t>
            </a:r>
          </a:p>
          <a:p>
            <a:pPr marL="342900" lvl="0" indent="-342900" algn="just">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Terdakwa cakap hukum dan dapat dimintai pertanggungjawaban pidana;</a:t>
            </a:r>
          </a:p>
          <a:p>
            <a:pPr marL="342900" lvl="0" indent="-342900" algn="just">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Tidak terdapat alasan pemaaf atau pembenar;</a:t>
            </a:r>
          </a:p>
          <a:p>
            <a:pPr marL="342900" lvl="0" indent="-342900" algn="just">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Proses pembuktian telah memenuhi ketentuan Pasal 183 KUHAP (berdasarkan alat bukti yang sah dan keyakinan hakim);</a:t>
            </a:r>
          </a:p>
          <a:p>
            <a:pPr marL="342900" lvl="0" indent="-342900" algn="just">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Tuntutan pidana ini diajukan dalam rangka memenuhi rasa keadilan, kepastian hukum, dan kemanfaatan sebagaimana dimaksud dalam Pedoman Jaksa Agung No. 24 Tahun 2021, Lampiran II huruf D angka 2 dan 3.</a:t>
            </a:r>
          </a:p>
          <a:p>
            <a:pPr marL="342900" lvl="0" indent="-342900" algn="just">
              <a:lnSpc>
                <a:spcPct val="115000"/>
              </a:lnSpc>
              <a:buClr>
                <a:schemeClr val="accent6"/>
              </a:buClr>
              <a:buSzPts val="1000"/>
              <a:buFont typeface="Symbol" panose="05050102010706020507" pitchFamily="18" charset="2"/>
              <a:buChar char=""/>
              <a:tabLst>
                <a:tab pos="914400" algn="l"/>
              </a:tabLst>
            </a:pPr>
            <a:r>
              <a:rPr lang="id-ID" sz="1200" kern="100">
                <a:solidFill>
                  <a:schemeClr val="accent6"/>
                </a:solidFill>
                <a:effectLst/>
                <a:latin typeface="Titillium Web" panose="00000500000000000000" pitchFamily="2" charset="0"/>
                <a:ea typeface="Calibri" panose="020F0502020204030204" pitchFamily="34" charset="0"/>
              </a:rPr>
              <a:t>Tuntutan pidana diajukan apabila berdasarkan hasil pembuktian di persidangan, seluruh unsur delik terbukti secara sah dan meyakinkan dan terdakwa dapat dipertanggungjawabkan secara pidana.</a:t>
            </a:r>
          </a:p>
        </p:txBody>
      </p:sp>
    </p:spTree>
    <p:extLst>
      <p:ext uri="{BB962C8B-B14F-4D97-AF65-F5344CB8AC3E}">
        <p14:creationId xmlns:p14="http://schemas.microsoft.com/office/powerpoint/2010/main" val="4041521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3">
          <a:extLst>
            <a:ext uri="{FF2B5EF4-FFF2-40B4-BE49-F238E27FC236}">
              <a16:creationId xmlns:a16="http://schemas.microsoft.com/office/drawing/2014/main" id="{40FA39D4-8BD0-B6D6-AFE5-068CBECC2AEA}"/>
            </a:ext>
          </a:extLst>
        </p:cNvPr>
        <p:cNvGrpSpPr/>
        <p:nvPr/>
      </p:nvGrpSpPr>
      <p:grpSpPr>
        <a:xfrm>
          <a:off x="0" y="0"/>
          <a:ext cx="0" cy="0"/>
          <a:chOff x="0" y="0"/>
          <a:chExt cx="0" cy="0"/>
        </a:xfrm>
      </p:grpSpPr>
      <p:sp>
        <p:nvSpPr>
          <p:cNvPr id="1804" name="Google Shape;1804;p48">
            <a:extLst>
              <a:ext uri="{FF2B5EF4-FFF2-40B4-BE49-F238E27FC236}">
                <a16:creationId xmlns:a16="http://schemas.microsoft.com/office/drawing/2014/main" id="{3C5D6FB2-50DF-A2B9-948E-3C4D748A4134}"/>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2400"/>
              <a:t>Bentuk Pidana Yang Dapat Dituntut </a:t>
            </a:r>
            <a:endParaRPr sz="2400"/>
          </a:p>
        </p:txBody>
      </p:sp>
      <p:sp>
        <p:nvSpPr>
          <p:cNvPr id="1809" name="Google Shape;1809;p48">
            <a:extLst>
              <a:ext uri="{FF2B5EF4-FFF2-40B4-BE49-F238E27FC236}">
                <a16:creationId xmlns:a16="http://schemas.microsoft.com/office/drawing/2014/main" id="{A5412D09-E329-F12B-5950-8BFEC81C08E1}"/>
              </a:ext>
            </a:extLst>
          </p:cNvPr>
          <p:cNvSpPr txBox="1">
            <a:spLocks noGrp="1"/>
          </p:cNvSpPr>
          <p:nvPr>
            <p:ph type="subTitle" idx="5"/>
          </p:nvPr>
        </p:nvSpPr>
        <p:spPr>
          <a:xfrm>
            <a:off x="824507" y="2261127"/>
            <a:ext cx="1767600" cy="50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1400" b="0"/>
              <a:t>Mati</a:t>
            </a:r>
            <a:endParaRPr sz="1400" b="0"/>
          </a:p>
        </p:txBody>
      </p:sp>
      <p:sp>
        <p:nvSpPr>
          <p:cNvPr id="1810" name="Google Shape;1810;p48">
            <a:extLst>
              <a:ext uri="{FF2B5EF4-FFF2-40B4-BE49-F238E27FC236}">
                <a16:creationId xmlns:a16="http://schemas.microsoft.com/office/drawing/2014/main" id="{DE0DDC06-BF6E-7F41-BDE9-379E2C5ACA49}"/>
              </a:ext>
            </a:extLst>
          </p:cNvPr>
          <p:cNvSpPr txBox="1">
            <a:spLocks noGrp="1"/>
          </p:cNvSpPr>
          <p:nvPr>
            <p:ph type="subTitle" idx="6"/>
          </p:nvPr>
        </p:nvSpPr>
        <p:spPr>
          <a:xfrm>
            <a:off x="2803305" y="2261127"/>
            <a:ext cx="1767600" cy="50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1400" b="0"/>
              <a:t>Penjara Seumur Hidup</a:t>
            </a:r>
            <a:endParaRPr sz="1400" b="0"/>
          </a:p>
        </p:txBody>
      </p:sp>
      <p:sp>
        <p:nvSpPr>
          <p:cNvPr id="1811" name="Google Shape;1811;p48">
            <a:extLst>
              <a:ext uri="{FF2B5EF4-FFF2-40B4-BE49-F238E27FC236}">
                <a16:creationId xmlns:a16="http://schemas.microsoft.com/office/drawing/2014/main" id="{2B690CE9-FA8B-CFFB-B055-34CDFB31AF0A}"/>
              </a:ext>
            </a:extLst>
          </p:cNvPr>
          <p:cNvSpPr txBox="1">
            <a:spLocks noGrp="1"/>
          </p:cNvSpPr>
          <p:nvPr>
            <p:ph type="subTitle" idx="7"/>
          </p:nvPr>
        </p:nvSpPr>
        <p:spPr>
          <a:xfrm>
            <a:off x="4782104" y="2261127"/>
            <a:ext cx="1767600" cy="50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1400" b="0"/>
              <a:t>Penjara Selama Waktu Tertentu</a:t>
            </a:r>
            <a:endParaRPr sz="1400" b="0"/>
          </a:p>
        </p:txBody>
      </p:sp>
      <p:sp>
        <p:nvSpPr>
          <p:cNvPr id="1812" name="Google Shape;1812;p48">
            <a:extLst>
              <a:ext uri="{FF2B5EF4-FFF2-40B4-BE49-F238E27FC236}">
                <a16:creationId xmlns:a16="http://schemas.microsoft.com/office/drawing/2014/main" id="{00CF05BC-1F45-9055-9683-EB99D543746F}"/>
              </a:ext>
            </a:extLst>
          </p:cNvPr>
          <p:cNvSpPr txBox="1">
            <a:spLocks noGrp="1"/>
          </p:cNvSpPr>
          <p:nvPr>
            <p:ph type="subTitle" idx="8"/>
          </p:nvPr>
        </p:nvSpPr>
        <p:spPr>
          <a:xfrm>
            <a:off x="6760902" y="2261127"/>
            <a:ext cx="1767600" cy="50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1400" b="0"/>
              <a:t>Kurungan</a:t>
            </a:r>
            <a:endParaRPr sz="1400" b="0"/>
          </a:p>
        </p:txBody>
      </p:sp>
      <p:sp>
        <p:nvSpPr>
          <p:cNvPr id="1813" name="Google Shape;1813;p48">
            <a:extLst>
              <a:ext uri="{FF2B5EF4-FFF2-40B4-BE49-F238E27FC236}">
                <a16:creationId xmlns:a16="http://schemas.microsoft.com/office/drawing/2014/main" id="{6CB1BE4C-8AC8-1145-6957-90BA1D202314}"/>
              </a:ext>
            </a:extLst>
          </p:cNvPr>
          <p:cNvSpPr/>
          <p:nvPr/>
        </p:nvSpPr>
        <p:spPr>
          <a:xfrm>
            <a:off x="1428857" y="1462415"/>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48">
            <a:extLst>
              <a:ext uri="{FF2B5EF4-FFF2-40B4-BE49-F238E27FC236}">
                <a16:creationId xmlns:a16="http://schemas.microsoft.com/office/drawing/2014/main" id="{1493B639-2C7A-755C-CC7E-F7721A47335D}"/>
              </a:ext>
            </a:extLst>
          </p:cNvPr>
          <p:cNvSpPr/>
          <p:nvPr/>
        </p:nvSpPr>
        <p:spPr>
          <a:xfrm>
            <a:off x="5386457" y="1462415"/>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48">
            <a:extLst>
              <a:ext uri="{FF2B5EF4-FFF2-40B4-BE49-F238E27FC236}">
                <a16:creationId xmlns:a16="http://schemas.microsoft.com/office/drawing/2014/main" id="{114829B3-BA9E-0A10-C795-912F85FC9AFD}"/>
              </a:ext>
            </a:extLst>
          </p:cNvPr>
          <p:cNvSpPr/>
          <p:nvPr/>
        </p:nvSpPr>
        <p:spPr>
          <a:xfrm>
            <a:off x="7365257" y="1462415"/>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48">
            <a:extLst>
              <a:ext uri="{FF2B5EF4-FFF2-40B4-BE49-F238E27FC236}">
                <a16:creationId xmlns:a16="http://schemas.microsoft.com/office/drawing/2014/main" id="{80DA03A5-2B80-7F45-7BF9-76C14FDF7CE1}"/>
              </a:ext>
            </a:extLst>
          </p:cNvPr>
          <p:cNvSpPr/>
          <p:nvPr/>
        </p:nvSpPr>
        <p:spPr>
          <a:xfrm>
            <a:off x="3407657" y="1462415"/>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7" name="Google Shape;1817;p48">
            <a:extLst>
              <a:ext uri="{FF2B5EF4-FFF2-40B4-BE49-F238E27FC236}">
                <a16:creationId xmlns:a16="http://schemas.microsoft.com/office/drawing/2014/main" id="{7316AA00-0C43-214B-2569-9EF56F72D89D}"/>
              </a:ext>
            </a:extLst>
          </p:cNvPr>
          <p:cNvGrpSpPr/>
          <p:nvPr/>
        </p:nvGrpSpPr>
        <p:grpSpPr>
          <a:xfrm>
            <a:off x="5540335" y="1568351"/>
            <a:ext cx="251135" cy="347076"/>
            <a:chOff x="1769240" y="1548974"/>
            <a:chExt cx="251135" cy="347076"/>
          </a:xfrm>
        </p:grpSpPr>
        <p:sp>
          <p:nvSpPr>
            <p:cNvPr id="1818" name="Google Shape;1818;p48">
              <a:extLst>
                <a:ext uri="{FF2B5EF4-FFF2-40B4-BE49-F238E27FC236}">
                  <a16:creationId xmlns:a16="http://schemas.microsoft.com/office/drawing/2014/main" id="{325B3A34-B3C1-DB6F-2C05-414BBDD8DDB3}"/>
                </a:ext>
              </a:extLst>
            </p:cNvPr>
            <p:cNvSpPr/>
            <p:nvPr/>
          </p:nvSpPr>
          <p:spPr>
            <a:xfrm>
              <a:off x="1769240" y="1548974"/>
              <a:ext cx="251135" cy="347076"/>
            </a:xfrm>
            <a:custGeom>
              <a:avLst/>
              <a:gdLst/>
              <a:ahLst/>
              <a:cxnLst/>
              <a:rect l="l" t="t" r="r" b="b"/>
              <a:pathLst>
                <a:path w="7133" h="9858" extrusionOk="0">
                  <a:moveTo>
                    <a:pt x="1704" y="545"/>
                  </a:moveTo>
                  <a:lnTo>
                    <a:pt x="1704" y="1522"/>
                  </a:lnTo>
                  <a:cubicBezTo>
                    <a:pt x="1704" y="1623"/>
                    <a:pt x="1623" y="1704"/>
                    <a:pt x="1522" y="1704"/>
                  </a:cubicBezTo>
                  <a:lnTo>
                    <a:pt x="545" y="1704"/>
                  </a:lnTo>
                  <a:lnTo>
                    <a:pt x="1704" y="545"/>
                  </a:lnTo>
                  <a:close/>
                  <a:moveTo>
                    <a:pt x="6632" y="320"/>
                  </a:moveTo>
                  <a:cubicBezTo>
                    <a:pt x="6731" y="320"/>
                    <a:pt x="6813" y="401"/>
                    <a:pt x="6813" y="501"/>
                  </a:cubicBezTo>
                  <a:lnTo>
                    <a:pt x="6813" y="9357"/>
                  </a:lnTo>
                  <a:cubicBezTo>
                    <a:pt x="6813" y="9457"/>
                    <a:pt x="6731" y="9538"/>
                    <a:pt x="6632" y="9538"/>
                  </a:cubicBezTo>
                  <a:lnTo>
                    <a:pt x="501" y="9538"/>
                  </a:lnTo>
                  <a:cubicBezTo>
                    <a:pt x="401" y="9538"/>
                    <a:pt x="320" y="9457"/>
                    <a:pt x="320" y="9357"/>
                  </a:cubicBezTo>
                  <a:lnTo>
                    <a:pt x="320" y="2023"/>
                  </a:lnTo>
                  <a:lnTo>
                    <a:pt x="1522" y="2023"/>
                  </a:lnTo>
                  <a:cubicBezTo>
                    <a:pt x="1798" y="2023"/>
                    <a:pt x="2023" y="1798"/>
                    <a:pt x="2023" y="1522"/>
                  </a:cubicBezTo>
                  <a:lnTo>
                    <a:pt x="2023" y="320"/>
                  </a:lnTo>
                  <a:close/>
                  <a:moveTo>
                    <a:pt x="1858" y="1"/>
                  </a:moveTo>
                  <a:cubicBezTo>
                    <a:pt x="1856" y="1"/>
                    <a:pt x="1854" y="1"/>
                    <a:pt x="1852" y="1"/>
                  </a:cubicBezTo>
                  <a:cubicBezTo>
                    <a:pt x="1845" y="1"/>
                    <a:pt x="1839" y="2"/>
                    <a:pt x="1832" y="3"/>
                  </a:cubicBezTo>
                  <a:cubicBezTo>
                    <a:pt x="1825" y="5"/>
                    <a:pt x="1818" y="7"/>
                    <a:pt x="1811" y="9"/>
                  </a:cubicBezTo>
                  <a:cubicBezTo>
                    <a:pt x="1810" y="9"/>
                    <a:pt x="1809" y="10"/>
                    <a:pt x="1808" y="11"/>
                  </a:cubicBezTo>
                  <a:cubicBezTo>
                    <a:pt x="1802" y="13"/>
                    <a:pt x="1796" y="15"/>
                    <a:pt x="1790" y="19"/>
                  </a:cubicBezTo>
                  <a:lnTo>
                    <a:pt x="1788" y="19"/>
                  </a:lnTo>
                  <a:cubicBezTo>
                    <a:pt x="1782" y="22"/>
                    <a:pt x="1776" y="27"/>
                    <a:pt x="1770" y="30"/>
                  </a:cubicBezTo>
                  <a:cubicBezTo>
                    <a:pt x="1769" y="31"/>
                    <a:pt x="1768" y="32"/>
                    <a:pt x="1767" y="34"/>
                  </a:cubicBezTo>
                  <a:cubicBezTo>
                    <a:pt x="1761" y="37"/>
                    <a:pt x="1755" y="42"/>
                    <a:pt x="1750" y="47"/>
                  </a:cubicBezTo>
                  <a:lnTo>
                    <a:pt x="47" y="1750"/>
                  </a:lnTo>
                  <a:cubicBezTo>
                    <a:pt x="42" y="1756"/>
                    <a:pt x="37" y="1761"/>
                    <a:pt x="34" y="1767"/>
                  </a:cubicBezTo>
                  <a:cubicBezTo>
                    <a:pt x="32" y="1768"/>
                    <a:pt x="31" y="1769"/>
                    <a:pt x="30" y="1770"/>
                  </a:cubicBezTo>
                  <a:cubicBezTo>
                    <a:pt x="27" y="1776"/>
                    <a:pt x="22" y="1782"/>
                    <a:pt x="19" y="1788"/>
                  </a:cubicBezTo>
                  <a:cubicBezTo>
                    <a:pt x="19" y="1789"/>
                    <a:pt x="19" y="1789"/>
                    <a:pt x="19" y="1790"/>
                  </a:cubicBezTo>
                  <a:cubicBezTo>
                    <a:pt x="15" y="1795"/>
                    <a:pt x="13" y="1801"/>
                    <a:pt x="11" y="1808"/>
                  </a:cubicBezTo>
                  <a:cubicBezTo>
                    <a:pt x="10" y="1809"/>
                    <a:pt x="9" y="1811"/>
                    <a:pt x="9" y="1811"/>
                  </a:cubicBezTo>
                  <a:cubicBezTo>
                    <a:pt x="7" y="1818"/>
                    <a:pt x="5" y="1825"/>
                    <a:pt x="3" y="1832"/>
                  </a:cubicBezTo>
                  <a:cubicBezTo>
                    <a:pt x="2" y="1839"/>
                    <a:pt x="1" y="1846"/>
                    <a:pt x="1" y="1853"/>
                  </a:cubicBezTo>
                  <a:cubicBezTo>
                    <a:pt x="0" y="1854"/>
                    <a:pt x="0" y="1856"/>
                    <a:pt x="0" y="1858"/>
                  </a:cubicBezTo>
                  <a:cubicBezTo>
                    <a:pt x="0" y="1859"/>
                    <a:pt x="0" y="1861"/>
                    <a:pt x="0" y="1863"/>
                  </a:cubicBezTo>
                  <a:lnTo>
                    <a:pt x="0" y="9357"/>
                  </a:lnTo>
                  <a:cubicBezTo>
                    <a:pt x="0" y="9633"/>
                    <a:pt x="225" y="9857"/>
                    <a:pt x="501" y="9857"/>
                  </a:cubicBezTo>
                  <a:lnTo>
                    <a:pt x="6632" y="9857"/>
                  </a:lnTo>
                  <a:cubicBezTo>
                    <a:pt x="6908" y="9857"/>
                    <a:pt x="7132" y="9633"/>
                    <a:pt x="7132" y="9357"/>
                  </a:cubicBezTo>
                  <a:lnTo>
                    <a:pt x="7132" y="501"/>
                  </a:lnTo>
                  <a:cubicBezTo>
                    <a:pt x="7132" y="225"/>
                    <a:pt x="6908" y="1"/>
                    <a:pt x="66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48">
              <a:extLst>
                <a:ext uri="{FF2B5EF4-FFF2-40B4-BE49-F238E27FC236}">
                  <a16:creationId xmlns:a16="http://schemas.microsoft.com/office/drawing/2014/main" id="{8EB580AE-6337-41DB-B186-14C33B75D299}"/>
                </a:ext>
              </a:extLst>
            </p:cNvPr>
            <p:cNvSpPr/>
            <p:nvPr/>
          </p:nvSpPr>
          <p:spPr>
            <a:xfrm>
              <a:off x="1817193" y="1632944"/>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48">
              <a:extLst>
                <a:ext uri="{FF2B5EF4-FFF2-40B4-BE49-F238E27FC236}">
                  <a16:creationId xmlns:a16="http://schemas.microsoft.com/office/drawing/2014/main" id="{EA06BCAC-0FE5-7376-FA59-10409C1262FB}"/>
                </a:ext>
              </a:extLst>
            </p:cNvPr>
            <p:cNvSpPr/>
            <p:nvPr/>
          </p:nvSpPr>
          <p:spPr>
            <a:xfrm>
              <a:off x="1817193" y="1662905"/>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48">
              <a:extLst>
                <a:ext uri="{FF2B5EF4-FFF2-40B4-BE49-F238E27FC236}">
                  <a16:creationId xmlns:a16="http://schemas.microsoft.com/office/drawing/2014/main" id="{4C0B5DEE-88F2-BBE4-F2B7-EA9F9B5AC370}"/>
                </a:ext>
              </a:extLst>
            </p:cNvPr>
            <p:cNvSpPr/>
            <p:nvPr/>
          </p:nvSpPr>
          <p:spPr>
            <a:xfrm>
              <a:off x="1817193" y="1692867"/>
              <a:ext cx="155230" cy="11302"/>
            </a:xfrm>
            <a:custGeom>
              <a:avLst/>
              <a:gdLst/>
              <a:ahLst/>
              <a:cxnLst/>
              <a:rect l="l" t="t" r="r" b="b"/>
              <a:pathLst>
                <a:path w="4409" h="321" extrusionOk="0">
                  <a:moveTo>
                    <a:pt x="160" y="1"/>
                  </a:moveTo>
                  <a:cubicBezTo>
                    <a:pt x="72" y="1"/>
                    <a:pt x="1" y="72"/>
                    <a:pt x="1" y="161"/>
                  </a:cubicBezTo>
                  <a:cubicBezTo>
                    <a:pt x="1" y="249"/>
                    <a:pt x="72" y="320"/>
                    <a:pt x="160" y="320"/>
                  </a:cubicBezTo>
                  <a:lnTo>
                    <a:pt x="4248" y="320"/>
                  </a:lnTo>
                  <a:cubicBezTo>
                    <a:pt x="4337" y="320"/>
                    <a:pt x="4408" y="249"/>
                    <a:pt x="4408" y="161"/>
                  </a:cubicBezTo>
                  <a:cubicBezTo>
                    <a:pt x="4408" y="72"/>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48">
              <a:extLst>
                <a:ext uri="{FF2B5EF4-FFF2-40B4-BE49-F238E27FC236}">
                  <a16:creationId xmlns:a16="http://schemas.microsoft.com/office/drawing/2014/main" id="{04E8F023-CBB4-C5AD-3C51-A9D617199B71}"/>
                </a:ext>
              </a:extLst>
            </p:cNvPr>
            <p:cNvSpPr/>
            <p:nvPr/>
          </p:nvSpPr>
          <p:spPr>
            <a:xfrm>
              <a:off x="1817193" y="1722864"/>
              <a:ext cx="155230" cy="11266"/>
            </a:xfrm>
            <a:custGeom>
              <a:avLst/>
              <a:gdLst/>
              <a:ahLst/>
              <a:cxnLst/>
              <a:rect l="l" t="t" r="r" b="b"/>
              <a:pathLst>
                <a:path w="4409" h="320" extrusionOk="0">
                  <a:moveTo>
                    <a:pt x="160" y="1"/>
                  </a:moveTo>
                  <a:cubicBezTo>
                    <a:pt x="72" y="1"/>
                    <a:pt x="1" y="73"/>
                    <a:pt x="1" y="161"/>
                  </a:cubicBezTo>
                  <a:cubicBezTo>
                    <a:pt x="1" y="249"/>
                    <a:pt x="72" y="320"/>
                    <a:pt x="160" y="320"/>
                  </a:cubicBezTo>
                  <a:lnTo>
                    <a:pt x="4248" y="320"/>
                  </a:lnTo>
                  <a:cubicBezTo>
                    <a:pt x="4337" y="320"/>
                    <a:pt x="4408" y="249"/>
                    <a:pt x="4408" y="161"/>
                  </a:cubicBezTo>
                  <a:cubicBezTo>
                    <a:pt x="4408" y="73"/>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48">
              <a:extLst>
                <a:ext uri="{FF2B5EF4-FFF2-40B4-BE49-F238E27FC236}">
                  <a16:creationId xmlns:a16="http://schemas.microsoft.com/office/drawing/2014/main" id="{9DEC4127-AB83-8D0B-4A04-956C99A49917}"/>
                </a:ext>
              </a:extLst>
            </p:cNvPr>
            <p:cNvSpPr/>
            <p:nvPr/>
          </p:nvSpPr>
          <p:spPr>
            <a:xfrm>
              <a:off x="1817193" y="1752861"/>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48">
              <a:extLst>
                <a:ext uri="{FF2B5EF4-FFF2-40B4-BE49-F238E27FC236}">
                  <a16:creationId xmlns:a16="http://schemas.microsoft.com/office/drawing/2014/main" id="{ACB75D49-A01D-1AC0-0086-4009FE99D75B}"/>
                </a:ext>
              </a:extLst>
            </p:cNvPr>
            <p:cNvSpPr/>
            <p:nvPr/>
          </p:nvSpPr>
          <p:spPr>
            <a:xfrm>
              <a:off x="1817193" y="1794828"/>
              <a:ext cx="83266" cy="11266"/>
            </a:xfrm>
            <a:custGeom>
              <a:avLst/>
              <a:gdLst/>
              <a:ahLst/>
              <a:cxnLst/>
              <a:rect l="l" t="t" r="r" b="b"/>
              <a:pathLst>
                <a:path w="2365" h="320" extrusionOk="0">
                  <a:moveTo>
                    <a:pt x="160" y="0"/>
                  </a:moveTo>
                  <a:cubicBezTo>
                    <a:pt x="72" y="0"/>
                    <a:pt x="1" y="72"/>
                    <a:pt x="1" y="160"/>
                  </a:cubicBezTo>
                  <a:cubicBezTo>
                    <a:pt x="1" y="248"/>
                    <a:pt x="72" y="320"/>
                    <a:pt x="160" y="320"/>
                  </a:cubicBezTo>
                  <a:lnTo>
                    <a:pt x="2204" y="320"/>
                  </a:lnTo>
                  <a:cubicBezTo>
                    <a:pt x="2293" y="320"/>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48">
              <a:extLst>
                <a:ext uri="{FF2B5EF4-FFF2-40B4-BE49-F238E27FC236}">
                  <a16:creationId xmlns:a16="http://schemas.microsoft.com/office/drawing/2014/main" id="{1088FFC1-340D-0F49-760C-CBE03121A185}"/>
                </a:ext>
              </a:extLst>
            </p:cNvPr>
            <p:cNvSpPr/>
            <p:nvPr/>
          </p:nvSpPr>
          <p:spPr>
            <a:xfrm>
              <a:off x="1817193" y="1824825"/>
              <a:ext cx="83266" cy="11231"/>
            </a:xfrm>
            <a:custGeom>
              <a:avLst/>
              <a:gdLst/>
              <a:ahLst/>
              <a:cxnLst/>
              <a:rect l="l" t="t" r="r" b="b"/>
              <a:pathLst>
                <a:path w="2365" h="319" extrusionOk="0">
                  <a:moveTo>
                    <a:pt x="160" y="0"/>
                  </a:moveTo>
                  <a:cubicBezTo>
                    <a:pt x="72" y="0"/>
                    <a:pt x="1" y="72"/>
                    <a:pt x="1" y="160"/>
                  </a:cubicBezTo>
                  <a:cubicBezTo>
                    <a:pt x="1" y="248"/>
                    <a:pt x="72" y="319"/>
                    <a:pt x="160" y="319"/>
                  </a:cubicBezTo>
                  <a:lnTo>
                    <a:pt x="2204" y="319"/>
                  </a:lnTo>
                  <a:cubicBezTo>
                    <a:pt x="2293" y="319"/>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48">
              <a:extLst>
                <a:ext uri="{FF2B5EF4-FFF2-40B4-BE49-F238E27FC236}">
                  <a16:creationId xmlns:a16="http://schemas.microsoft.com/office/drawing/2014/main" id="{57EDFBC9-C84A-BECE-E5EC-C6DBD184B05C}"/>
                </a:ext>
              </a:extLst>
            </p:cNvPr>
            <p:cNvSpPr/>
            <p:nvPr/>
          </p:nvSpPr>
          <p:spPr>
            <a:xfrm>
              <a:off x="1937145" y="1806834"/>
              <a:ext cx="17252" cy="17252"/>
            </a:xfrm>
            <a:custGeom>
              <a:avLst/>
              <a:gdLst/>
              <a:ahLst/>
              <a:cxnLst/>
              <a:rect l="l" t="t" r="r" b="b"/>
              <a:pathLst>
                <a:path w="490" h="490" extrusionOk="0">
                  <a:moveTo>
                    <a:pt x="245" y="0"/>
                  </a:moveTo>
                  <a:cubicBezTo>
                    <a:pt x="110" y="0"/>
                    <a:pt x="1" y="110"/>
                    <a:pt x="1" y="245"/>
                  </a:cubicBezTo>
                  <a:cubicBezTo>
                    <a:pt x="1" y="380"/>
                    <a:pt x="110" y="489"/>
                    <a:pt x="245" y="489"/>
                  </a:cubicBezTo>
                  <a:cubicBezTo>
                    <a:pt x="380" y="489"/>
                    <a:pt x="489" y="380"/>
                    <a:pt x="489" y="245"/>
                  </a:cubicBezTo>
                  <a:cubicBezTo>
                    <a:pt x="489" y="110"/>
                    <a:pt x="380" y="0"/>
                    <a:pt x="2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48">
              <a:extLst>
                <a:ext uri="{FF2B5EF4-FFF2-40B4-BE49-F238E27FC236}">
                  <a16:creationId xmlns:a16="http://schemas.microsoft.com/office/drawing/2014/main" id="{A63FDF56-BE7C-B587-81FA-77630D10EBD8}"/>
                </a:ext>
              </a:extLst>
            </p:cNvPr>
            <p:cNvSpPr/>
            <p:nvPr/>
          </p:nvSpPr>
          <p:spPr>
            <a:xfrm>
              <a:off x="1913133" y="1782822"/>
              <a:ext cx="65275" cy="65275"/>
            </a:xfrm>
            <a:custGeom>
              <a:avLst/>
              <a:gdLst/>
              <a:ahLst/>
              <a:cxnLst/>
              <a:rect l="l" t="t" r="r" b="b"/>
              <a:pathLst>
                <a:path w="1854" h="1854" extrusionOk="0">
                  <a:moveTo>
                    <a:pt x="927" y="320"/>
                  </a:moveTo>
                  <a:cubicBezTo>
                    <a:pt x="1261" y="320"/>
                    <a:pt x="1534" y="593"/>
                    <a:pt x="1534" y="927"/>
                  </a:cubicBezTo>
                  <a:cubicBezTo>
                    <a:pt x="1534" y="1261"/>
                    <a:pt x="1261" y="1534"/>
                    <a:pt x="927" y="1534"/>
                  </a:cubicBezTo>
                  <a:cubicBezTo>
                    <a:pt x="593" y="1534"/>
                    <a:pt x="320" y="1261"/>
                    <a:pt x="320" y="927"/>
                  </a:cubicBezTo>
                  <a:cubicBezTo>
                    <a:pt x="320" y="593"/>
                    <a:pt x="593" y="320"/>
                    <a:pt x="927" y="320"/>
                  </a:cubicBezTo>
                  <a:close/>
                  <a:moveTo>
                    <a:pt x="927" y="1"/>
                  </a:moveTo>
                  <a:cubicBezTo>
                    <a:pt x="416" y="1"/>
                    <a:pt x="1" y="416"/>
                    <a:pt x="1" y="927"/>
                  </a:cubicBezTo>
                  <a:cubicBezTo>
                    <a:pt x="1" y="1438"/>
                    <a:pt x="416" y="1853"/>
                    <a:pt x="927" y="1853"/>
                  </a:cubicBezTo>
                  <a:cubicBezTo>
                    <a:pt x="1438" y="1853"/>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8" name="Google Shape;1828;p48">
            <a:extLst>
              <a:ext uri="{FF2B5EF4-FFF2-40B4-BE49-F238E27FC236}">
                <a16:creationId xmlns:a16="http://schemas.microsoft.com/office/drawing/2014/main" id="{4BD074AB-3FC1-7B95-2074-27E6B6FFE0FA}"/>
              </a:ext>
            </a:extLst>
          </p:cNvPr>
          <p:cNvGrpSpPr/>
          <p:nvPr/>
        </p:nvGrpSpPr>
        <p:grpSpPr>
          <a:xfrm>
            <a:off x="3513547" y="1598330"/>
            <a:ext cx="347111" cy="287117"/>
            <a:chOff x="1721252" y="2138066"/>
            <a:chExt cx="347111" cy="287117"/>
          </a:xfrm>
        </p:grpSpPr>
        <p:sp>
          <p:nvSpPr>
            <p:cNvPr id="1829" name="Google Shape;1829;p48">
              <a:extLst>
                <a:ext uri="{FF2B5EF4-FFF2-40B4-BE49-F238E27FC236}">
                  <a16:creationId xmlns:a16="http://schemas.microsoft.com/office/drawing/2014/main" id="{5FE3773C-CB53-1A2F-AFFF-8CF76DE3CBE8}"/>
                </a:ext>
              </a:extLst>
            </p:cNvPr>
            <p:cNvSpPr/>
            <p:nvPr/>
          </p:nvSpPr>
          <p:spPr>
            <a:xfrm>
              <a:off x="1721252" y="2138066"/>
              <a:ext cx="347111" cy="287117"/>
            </a:xfrm>
            <a:custGeom>
              <a:avLst/>
              <a:gdLst/>
              <a:ahLst/>
              <a:cxnLst/>
              <a:rect l="l" t="t" r="r" b="b"/>
              <a:pathLst>
                <a:path w="9859" h="8155" extrusionOk="0">
                  <a:moveTo>
                    <a:pt x="3908" y="320"/>
                  </a:moveTo>
                  <a:cubicBezTo>
                    <a:pt x="4195" y="320"/>
                    <a:pt x="4429" y="554"/>
                    <a:pt x="4429" y="841"/>
                  </a:cubicBezTo>
                  <a:cubicBezTo>
                    <a:pt x="4429" y="905"/>
                    <a:pt x="4441" y="966"/>
                    <a:pt x="4463" y="1023"/>
                  </a:cubicBezTo>
                  <a:lnTo>
                    <a:pt x="3567" y="1023"/>
                  </a:lnTo>
                  <a:cubicBezTo>
                    <a:pt x="3467" y="1023"/>
                    <a:pt x="3386" y="942"/>
                    <a:pt x="3386" y="841"/>
                  </a:cubicBezTo>
                  <a:lnTo>
                    <a:pt x="3386" y="671"/>
                  </a:lnTo>
                  <a:cubicBezTo>
                    <a:pt x="3386" y="543"/>
                    <a:pt x="3349" y="422"/>
                    <a:pt x="3286" y="320"/>
                  </a:cubicBezTo>
                  <a:close/>
                  <a:moveTo>
                    <a:pt x="5270" y="320"/>
                  </a:moveTo>
                  <a:cubicBezTo>
                    <a:pt x="5558" y="320"/>
                    <a:pt x="5791" y="554"/>
                    <a:pt x="5791" y="841"/>
                  </a:cubicBezTo>
                  <a:cubicBezTo>
                    <a:pt x="5791" y="905"/>
                    <a:pt x="5803" y="966"/>
                    <a:pt x="5825" y="1023"/>
                  </a:cubicBezTo>
                  <a:lnTo>
                    <a:pt x="4929" y="1023"/>
                  </a:lnTo>
                  <a:cubicBezTo>
                    <a:pt x="4830" y="1023"/>
                    <a:pt x="4749" y="942"/>
                    <a:pt x="4749" y="841"/>
                  </a:cubicBezTo>
                  <a:cubicBezTo>
                    <a:pt x="4749" y="645"/>
                    <a:pt x="4681" y="463"/>
                    <a:pt x="4566" y="320"/>
                  </a:cubicBezTo>
                  <a:close/>
                  <a:moveTo>
                    <a:pt x="6633" y="320"/>
                  </a:moveTo>
                  <a:cubicBezTo>
                    <a:pt x="6920" y="320"/>
                    <a:pt x="7154" y="554"/>
                    <a:pt x="7154" y="841"/>
                  </a:cubicBezTo>
                  <a:cubicBezTo>
                    <a:pt x="7154" y="905"/>
                    <a:pt x="7166" y="966"/>
                    <a:pt x="7188" y="1023"/>
                  </a:cubicBezTo>
                  <a:lnTo>
                    <a:pt x="6291" y="1023"/>
                  </a:lnTo>
                  <a:cubicBezTo>
                    <a:pt x="6192" y="1023"/>
                    <a:pt x="6111" y="942"/>
                    <a:pt x="6111" y="841"/>
                  </a:cubicBezTo>
                  <a:cubicBezTo>
                    <a:pt x="6111" y="645"/>
                    <a:pt x="6043" y="463"/>
                    <a:pt x="5929" y="320"/>
                  </a:cubicBezTo>
                  <a:close/>
                  <a:moveTo>
                    <a:pt x="2715" y="320"/>
                  </a:moveTo>
                  <a:cubicBezTo>
                    <a:pt x="2909" y="320"/>
                    <a:pt x="3067" y="477"/>
                    <a:pt x="3067" y="671"/>
                  </a:cubicBezTo>
                  <a:lnTo>
                    <a:pt x="3067" y="841"/>
                  </a:lnTo>
                  <a:cubicBezTo>
                    <a:pt x="3067" y="1117"/>
                    <a:pt x="3291" y="1342"/>
                    <a:pt x="3567" y="1342"/>
                  </a:cubicBezTo>
                  <a:lnTo>
                    <a:pt x="9187" y="1342"/>
                  </a:lnTo>
                  <a:cubicBezTo>
                    <a:pt x="9381" y="1342"/>
                    <a:pt x="9539" y="1500"/>
                    <a:pt x="9539" y="1693"/>
                  </a:cubicBezTo>
                  <a:lnTo>
                    <a:pt x="9539" y="7484"/>
                  </a:lnTo>
                  <a:cubicBezTo>
                    <a:pt x="9539" y="7678"/>
                    <a:pt x="9381" y="7835"/>
                    <a:pt x="9187" y="7835"/>
                  </a:cubicBezTo>
                  <a:lnTo>
                    <a:pt x="672" y="7835"/>
                  </a:lnTo>
                  <a:cubicBezTo>
                    <a:pt x="478" y="7835"/>
                    <a:pt x="320" y="7678"/>
                    <a:pt x="320" y="7484"/>
                  </a:cubicBezTo>
                  <a:lnTo>
                    <a:pt x="320" y="671"/>
                  </a:lnTo>
                  <a:cubicBezTo>
                    <a:pt x="320" y="477"/>
                    <a:pt x="478" y="320"/>
                    <a:pt x="672" y="320"/>
                  </a:cubicBezTo>
                  <a:close/>
                  <a:moveTo>
                    <a:pt x="672" y="0"/>
                  </a:moveTo>
                  <a:cubicBezTo>
                    <a:pt x="302" y="0"/>
                    <a:pt x="1" y="302"/>
                    <a:pt x="1" y="671"/>
                  </a:cubicBezTo>
                  <a:lnTo>
                    <a:pt x="1" y="7484"/>
                  </a:lnTo>
                  <a:cubicBezTo>
                    <a:pt x="1" y="7853"/>
                    <a:pt x="302" y="8155"/>
                    <a:pt x="672" y="8155"/>
                  </a:cubicBezTo>
                  <a:lnTo>
                    <a:pt x="9187" y="8155"/>
                  </a:lnTo>
                  <a:cubicBezTo>
                    <a:pt x="9557" y="8155"/>
                    <a:pt x="9858" y="7853"/>
                    <a:pt x="9858" y="7484"/>
                  </a:cubicBezTo>
                  <a:lnTo>
                    <a:pt x="9858" y="1693"/>
                  </a:lnTo>
                  <a:cubicBezTo>
                    <a:pt x="9858" y="1323"/>
                    <a:pt x="9557" y="1023"/>
                    <a:pt x="9187" y="1023"/>
                  </a:cubicBezTo>
                  <a:lnTo>
                    <a:pt x="7654" y="1023"/>
                  </a:lnTo>
                  <a:cubicBezTo>
                    <a:pt x="7555" y="1023"/>
                    <a:pt x="7474" y="942"/>
                    <a:pt x="7474" y="841"/>
                  </a:cubicBezTo>
                  <a:cubicBezTo>
                    <a:pt x="7474" y="378"/>
                    <a:pt x="7096" y="0"/>
                    <a:pt x="66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48">
              <a:extLst>
                <a:ext uri="{FF2B5EF4-FFF2-40B4-BE49-F238E27FC236}">
                  <a16:creationId xmlns:a16="http://schemas.microsoft.com/office/drawing/2014/main" id="{44F8086B-B7E3-6F23-5C82-5CD312C74278}"/>
                </a:ext>
              </a:extLst>
            </p:cNvPr>
            <p:cNvSpPr/>
            <p:nvPr/>
          </p:nvSpPr>
          <p:spPr>
            <a:xfrm>
              <a:off x="1763255" y="2222036"/>
              <a:ext cx="89216" cy="11266"/>
            </a:xfrm>
            <a:custGeom>
              <a:avLst/>
              <a:gdLst/>
              <a:ahLst/>
              <a:cxnLst/>
              <a:rect l="l" t="t" r="r" b="b"/>
              <a:pathLst>
                <a:path w="2534" h="320" extrusionOk="0">
                  <a:moveTo>
                    <a:pt x="160" y="0"/>
                  </a:moveTo>
                  <a:cubicBezTo>
                    <a:pt x="72" y="0"/>
                    <a:pt x="0" y="72"/>
                    <a:pt x="0" y="160"/>
                  </a:cubicBezTo>
                  <a:cubicBezTo>
                    <a:pt x="0" y="248"/>
                    <a:pt x="72" y="320"/>
                    <a:pt x="160" y="320"/>
                  </a:cubicBezTo>
                  <a:lnTo>
                    <a:pt x="2374" y="320"/>
                  </a:lnTo>
                  <a:cubicBezTo>
                    <a:pt x="2462" y="320"/>
                    <a:pt x="2533" y="248"/>
                    <a:pt x="2533" y="160"/>
                  </a:cubicBezTo>
                  <a:cubicBezTo>
                    <a:pt x="2533" y="72"/>
                    <a:pt x="2462" y="0"/>
                    <a:pt x="2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48">
              <a:extLst>
                <a:ext uri="{FF2B5EF4-FFF2-40B4-BE49-F238E27FC236}">
                  <a16:creationId xmlns:a16="http://schemas.microsoft.com/office/drawing/2014/main" id="{8591698E-09AB-545B-6D08-2B2436FEB046}"/>
                </a:ext>
              </a:extLst>
            </p:cNvPr>
            <p:cNvSpPr/>
            <p:nvPr/>
          </p:nvSpPr>
          <p:spPr>
            <a:xfrm>
              <a:off x="1763255" y="2281994"/>
              <a:ext cx="131183" cy="11266"/>
            </a:xfrm>
            <a:custGeom>
              <a:avLst/>
              <a:gdLst/>
              <a:ahLst/>
              <a:cxnLst/>
              <a:rect l="l" t="t" r="r" b="b"/>
              <a:pathLst>
                <a:path w="3726" h="320" extrusionOk="0">
                  <a:moveTo>
                    <a:pt x="160" y="1"/>
                  </a:moveTo>
                  <a:cubicBezTo>
                    <a:pt x="72" y="1"/>
                    <a:pt x="0" y="72"/>
                    <a:pt x="0" y="160"/>
                  </a:cubicBezTo>
                  <a:cubicBezTo>
                    <a:pt x="0" y="248"/>
                    <a:pt x="72" y="319"/>
                    <a:pt x="160" y="319"/>
                  </a:cubicBezTo>
                  <a:lnTo>
                    <a:pt x="3566" y="319"/>
                  </a:lnTo>
                  <a:cubicBezTo>
                    <a:pt x="3654" y="319"/>
                    <a:pt x="3726" y="248"/>
                    <a:pt x="3726" y="160"/>
                  </a:cubicBezTo>
                  <a:cubicBezTo>
                    <a:pt x="3726" y="72"/>
                    <a:pt x="3654" y="1"/>
                    <a:pt x="3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48">
              <a:extLst>
                <a:ext uri="{FF2B5EF4-FFF2-40B4-BE49-F238E27FC236}">
                  <a16:creationId xmlns:a16="http://schemas.microsoft.com/office/drawing/2014/main" id="{C277B4E6-E4D2-07C8-840C-C1732855E913}"/>
                </a:ext>
              </a:extLst>
            </p:cNvPr>
            <p:cNvSpPr/>
            <p:nvPr/>
          </p:nvSpPr>
          <p:spPr>
            <a:xfrm>
              <a:off x="1763255" y="2251997"/>
              <a:ext cx="131183" cy="11266"/>
            </a:xfrm>
            <a:custGeom>
              <a:avLst/>
              <a:gdLst/>
              <a:ahLst/>
              <a:cxnLst/>
              <a:rect l="l" t="t" r="r" b="b"/>
              <a:pathLst>
                <a:path w="3726" h="320" extrusionOk="0">
                  <a:moveTo>
                    <a:pt x="160" y="0"/>
                  </a:moveTo>
                  <a:cubicBezTo>
                    <a:pt x="72" y="0"/>
                    <a:pt x="0" y="72"/>
                    <a:pt x="0" y="160"/>
                  </a:cubicBezTo>
                  <a:cubicBezTo>
                    <a:pt x="0" y="248"/>
                    <a:pt x="72" y="320"/>
                    <a:pt x="160" y="320"/>
                  </a:cubicBezTo>
                  <a:lnTo>
                    <a:pt x="3566" y="320"/>
                  </a:lnTo>
                  <a:cubicBezTo>
                    <a:pt x="3654" y="320"/>
                    <a:pt x="3726" y="248"/>
                    <a:pt x="3726" y="160"/>
                  </a:cubicBezTo>
                  <a:cubicBezTo>
                    <a:pt x="3726" y="72"/>
                    <a:pt x="3654" y="0"/>
                    <a:pt x="3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48">
              <a:extLst>
                <a:ext uri="{FF2B5EF4-FFF2-40B4-BE49-F238E27FC236}">
                  <a16:creationId xmlns:a16="http://schemas.microsoft.com/office/drawing/2014/main" id="{21121D19-DF3F-7648-BB61-532D3EAD014B}"/>
                </a:ext>
              </a:extLst>
            </p:cNvPr>
            <p:cNvSpPr/>
            <p:nvPr/>
          </p:nvSpPr>
          <p:spPr>
            <a:xfrm>
              <a:off x="1937145" y="2264003"/>
              <a:ext cx="17252" cy="17252"/>
            </a:xfrm>
            <a:custGeom>
              <a:avLst/>
              <a:gdLst/>
              <a:ahLst/>
              <a:cxnLst/>
              <a:rect l="l" t="t" r="r" b="b"/>
              <a:pathLst>
                <a:path w="490" h="490" extrusionOk="0">
                  <a:moveTo>
                    <a:pt x="245" y="1"/>
                  </a:moveTo>
                  <a:cubicBezTo>
                    <a:pt x="110" y="1"/>
                    <a:pt x="1" y="110"/>
                    <a:pt x="1" y="245"/>
                  </a:cubicBezTo>
                  <a:cubicBezTo>
                    <a:pt x="1" y="381"/>
                    <a:pt x="110" y="490"/>
                    <a:pt x="245" y="490"/>
                  </a:cubicBezTo>
                  <a:cubicBezTo>
                    <a:pt x="380" y="490"/>
                    <a:pt x="489" y="381"/>
                    <a:pt x="489" y="245"/>
                  </a:cubicBezTo>
                  <a:cubicBezTo>
                    <a:pt x="489" y="110"/>
                    <a:pt x="380" y="1"/>
                    <a:pt x="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48">
              <a:extLst>
                <a:ext uri="{FF2B5EF4-FFF2-40B4-BE49-F238E27FC236}">
                  <a16:creationId xmlns:a16="http://schemas.microsoft.com/office/drawing/2014/main" id="{870E0D2B-4844-3154-18BC-3DDFD31C8820}"/>
                </a:ext>
              </a:extLst>
            </p:cNvPr>
            <p:cNvSpPr/>
            <p:nvPr/>
          </p:nvSpPr>
          <p:spPr>
            <a:xfrm>
              <a:off x="1913133" y="2239992"/>
              <a:ext cx="65275" cy="65275"/>
            </a:xfrm>
            <a:custGeom>
              <a:avLst/>
              <a:gdLst/>
              <a:ahLst/>
              <a:cxnLst/>
              <a:rect l="l" t="t" r="r" b="b"/>
              <a:pathLst>
                <a:path w="1854" h="1854" extrusionOk="0">
                  <a:moveTo>
                    <a:pt x="927" y="320"/>
                  </a:moveTo>
                  <a:cubicBezTo>
                    <a:pt x="1261" y="320"/>
                    <a:pt x="1534" y="593"/>
                    <a:pt x="1534" y="927"/>
                  </a:cubicBezTo>
                  <a:cubicBezTo>
                    <a:pt x="1534" y="1262"/>
                    <a:pt x="1261" y="1534"/>
                    <a:pt x="927" y="1534"/>
                  </a:cubicBezTo>
                  <a:cubicBezTo>
                    <a:pt x="593" y="1534"/>
                    <a:pt x="320" y="1262"/>
                    <a:pt x="320" y="927"/>
                  </a:cubicBezTo>
                  <a:cubicBezTo>
                    <a:pt x="320" y="593"/>
                    <a:pt x="593" y="320"/>
                    <a:pt x="927" y="320"/>
                  </a:cubicBezTo>
                  <a:close/>
                  <a:moveTo>
                    <a:pt x="927" y="1"/>
                  </a:moveTo>
                  <a:cubicBezTo>
                    <a:pt x="416" y="1"/>
                    <a:pt x="1" y="416"/>
                    <a:pt x="1" y="927"/>
                  </a:cubicBezTo>
                  <a:cubicBezTo>
                    <a:pt x="1" y="1438"/>
                    <a:pt x="416" y="1854"/>
                    <a:pt x="927" y="1854"/>
                  </a:cubicBezTo>
                  <a:cubicBezTo>
                    <a:pt x="1438" y="1854"/>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5" name="Google Shape;1835;p48">
            <a:extLst>
              <a:ext uri="{FF2B5EF4-FFF2-40B4-BE49-F238E27FC236}">
                <a16:creationId xmlns:a16="http://schemas.microsoft.com/office/drawing/2014/main" id="{7AD82B42-70EC-FA5F-3B8D-427A4A442981}"/>
              </a:ext>
            </a:extLst>
          </p:cNvPr>
          <p:cNvGrpSpPr/>
          <p:nvPr/>
        </p:nvGrpSpPr>
        <p:grpSpPr>
          <a:xfrm>
            <a:off x="7471155" y="1593472"/>
            <a:ext cx="347111" cy="296834"/>
            <a:chOff x="3215423" y="2133207"/>
            <a:chExt cx="347111" cy="296834"/>
          </a:xfrm>
        </p:grpSpPr>
        <p:sp>
          <p:nvSpPr>
            <p:cNvPr id="1836" name="Google Shape;1836;p48">
              <a:extLst>
                <a:ext uri="{FF2B5EF4-FFF2-40B4-BE49-F238E27FC236}">
                  <a16:creationId xmlns:a16="http://schemas.microsoft.com/office/drawing/2014/main" id="{326C0130-2B30-2CFD-965C-1EBF92810387}"/>
                </a:ext>
              </a:extLst>
            </p:cNvPr>
            <p:cNvSpPr/>
            <p:nvPr/>
          </p:nvSpPr>
          <p:spPr>
            <a:xfrm>
              <a:off x="3419310" y="2370787"/>
              <a:ext cx="143224" cy="59254"/>
            </a:xfrm>
            <a:custGeom>
              <a:avLst/>
              <a:gdLst/>
              <a:ahLst/>
              <a:cxnLst/>
              <a:rect l="l" t="t" r="r" b="b"/>
              <a:pathLst>
                <a:path w="4068" h="1683" extrusionOk="0">
                  <a:moveTo>
                    <a:pt x="2885" y="321"/>
                  </a:moveTo>
                  <a:cubicBezTo>
                    <a:pt x="2986" y="321"/>
                    <a:pt x="3067" y="402"/>
                    <a:pt x="3067" y="501"/>
                  </a:cubicBezTo>
                  <a:lnTo>
                    <a:pt x="3067" y="683"/>
                  </a:lnTo>
                  <a:lnTo>
                    <a:pt x="1001" y="683"/>
                  </a:lnTo>
                  <a:lnTo>
                    <a:pt x="1001" y="501"/>
                  </a:lnTo>
                  <a:cubicBezTo>
                    <a:pt x="1001" y="402"/>
                    <a:pt x="1082" y="321"/>
                    <a:pt x="1183" y="321"/>
                  </a:cubicBezTo>
                  <a:close/>
                  <a:moveTo>
                    <a:pt x="3567" y="1002"/>
                  </a:moveTo>
                  <a:cubicBezTo>
                    <a:pt x="3667" y="1002"/>
                    <a:pt x="3748" y="1083"/>
                    <a:pt x="3748" y="1182"/>
                  </a:cubicBezTo>
                  <a:lnTo>
                    <a:pt x="3748" y="1364"/>
                  </a:lnTo>
                  <a:lnTo>
                    <a:pt x="320" y="1364"/>
                  </a:lnTo>
                  <a:lnTo>
                    <a:pt x="320" y="1182"/>
                  </a:lnTo>
                  <a:cubicBezTo>
                    <a:pt x="320" y="1083"/>
                    <a:pt x="401" y="1002"/>
                    <a:pt x="501" y="1002"/>
                  </a:cubicBezTo>
                  <a:close/>
                  <a:moveTo>
                    <a:pt x="1183" y="1"/>
                  </a:moveTo>
                  <a:cubicBezTo>
                    <a:pt x="907" y="1"/>
                    <a:pt x="683" y="225"/>
                    <a:pt x="683" y="501"/>
                  </a:cubicBezTo>
                  <a:lnTo>
                    <a:pt x="683" y="683"/>
                  </a:lnTo>
                  <a:lnTo>
                    <a:pt x="501" y="683"/>
                  </a:lnTo>
                  <a:cubicBezTo>
                    <a:pt x="226" y="683"/>
                    <a:pt x="1" y="907"/>
                    <a:pt x="1" y="1182"/>
                  </a:cubicBezTo>
                  <a:lnTo>
                    <a:pt x="1" y="1524"/>
                  </a:lnTo>
                  <a:cubicBezTo>
                    <a:pt x="1" y="1612"/>
                    <a:pt x="72" y="1683"/>
                    <a:pt x="160" y="1683"/>
                  </a:cubicBezTo>
                  <a:lnTo>
                    <a:pt x="3908" y="1683"/>
                  </a:lnTo>
                  <a:cubicBezTo>
                    <a:pt x="3996" y="1683"/>
                    <a:pt x="4068" y="1612"/>
                    <a:pt x="4068" y="1524"/>
                  </a:cubicBezTo>
                  <a:lnTo>
                    <a:pt x="4068" y="1182"/>
                  </a:lnTo>
                  <a:cubicBezTo>
                    <a:pt x="4068" y="907"/>
                    <a:pt x="3842" y="683"/>
                    <a:pt x="3567" y="683"/>
                  </a:cubicBezTo>
                  <a:lnTo>
                    <a:pt x="3386" y="683"/>
                  </a:lnTo>
                  <a:lnTo>
                    <a:pt x="3386" y="501"/>
                  </a:lnTo>
                  <a:cubicBezTo>
                    <a:pt x="3386" y="225"/>
                    <a:pt x="3161" y="1"/>
                    <a:pt x="2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48">
              <a:extLst>
                <a:ext uri="{FF2B5EF4-FFF2-40B4-BE49-F238E27FC236}">
                  <a16:creationId xmlns:a16="http://schemas.microsoft.com/office/drawing/2014/main" id="{AEE2A8AC-77BF-1C9E-50B8-6212A82F4407}"/>
                </a:ext>
              </a:extLst>
            </p:cNvPr>
            <p:cNvSpPr/>
            <p:nvPr/>
          </p:nvSpPr>
          <p:spPr>
            <a:xfrm>
              <a:off x="3215423" y="2133207"/>
              <a:ext cx="278914" cy="278843"/>
            </a:xfrm>
            <a:custGeom>
              <a:avLst/>
              <a:gdLst/>
              <a:ahLst/>
              <a:cxnLst/>
              <a:rect l="l" t="t" r="r" b="b"/>
              <a:pathLst>
                <a:path w="7922" h="7920" extrusionOk="0">
                  <a:moveTo>
                    <a:pt x="4531" y="319"/>
                  </a:moveTo>
                  <a:cubicBezTo>
                    <a:pt x="4579" y="319"/>
                    <a:pt x="4624" y="338"/>
                    <a:pt x="4658" y="372"/>
                  </a:cubicBezTo>
                  <a:cubicBezTo>
                    <a:pt x="4729" y="443"/>
                    <a:pt x="4729" y="558"/>
                    <a:pt x="4658" y="628"/>
                  </a:cubicBezTo>
                  <a:lnTo>
                    <a:pt x="3695" y="1592"/>
                  </a:lnTo>
                  <a:cubicBezTo>
                    <a:pt x="3660" y="1627"/>
                    <a:pt x="3614" y="1645"/>
                    <a:pt x="3567" y="1645"/>
                  </a:cubicBezTo>
                  <a:cubicBezTo>
                    <a:pt x="3521" y="1645"/>
                    <a:pt x="3475" y="1627"/>
                    <a:pt x="3439" y="1592"/>
                  </a:cubicBezTo>
                  <a:cubicBezTo>
                    <a:pt x="3369" y="1522"/>
                    <a:pt x="3369" y="1406"/>
                    <a:pt x="3439" y="1336"/>
                  </a:cubicBezTo>
                  <a:lnTo>
                    <a:pt x="4402" y="372"/>
                  </a:lnTo>
                  <a:cubicBezTo>
                    <a:pt x="4437" y="338"/>
                    <a:pt x="4483" y="319"/>
                    <a:pt x="4531" y="319"/>
                  </a:cubicBezTo>
                  <a:close/>
                  <a:moveTo>
                    <a:pt x="4651" y="1088"/>
                  </a:moveTo>
                  <a:lnTo>
                    <a:pt x="4993" y="1429"/>
                  </a:lnTo>
                  <a:lnTo>
                    <a:pt x="4496" y="1926"/>
                  </a:lnTo>
                  <a:lnTo>
                    <a:pt x="4154" y="1584"/>
                  </a:lnTo>
                  <a:lnTo>
                    <a:pt x="4651" y="1088"/>
                  </a:lnTo>
                  <a:close/>
                  <a:moveTo>
                    <a:pt x="5338" y="1538"/>
                  </a:moveTo>
                  <a:cubicBezTo>
                    <a:pt x="5341" y="1538"/>
                    <a:pt x="5344" y="1540"/>
                    <a:pt x="5346" y="1542"/>
                  </a:cubicBezTo>
                  <a:lnTo>
                    <a:pt x="6380" y="2575"/>
                  </a:lnTo>
                  <a:cubicBezTo>
                    <a:pt x="6384" y="2580"/>
                    <a:pt x="6384" y="2587"/>
                    <a:pt x="6380" y="2590"/>
                  </a:cubicBezTo>
                  <a:lnTo>
                    <a:pt x="5657" y="3313"/>
                  </a:lnTo>
                  <a:cubicBezTo>
                    <a:pt x="5656" y="3314"/>
                    <a:pt x="5655" y="3316"/>
                    <a:pt x="5650" y="3316"/>
                  </a:cubicBezTo>
                  <a:cubicBezTo>
                    <a:pt x="5646" y="3316"/>
                    <a:pt x="5643" y="3314"/>
                    <a:pt x="5642" y="3313"/>
                  </a:cubicBezTo>
                  <a:lnTo>
                    <a:pt x="4609" y="2279"/>
                  </a:lnTo>
                  <a:cubicBezTo>
                    <a:pt x="4608" y="2279"/>
                    <a:pt x="4605" y="2276"/>
                    <a:pt x="4605" y="2272"/>
                  </a:cubicBezTo>
                  <a:cubicBezTo>
                    <a:pt x="4605" y="2267"/>
                    <a:pt x="4608" y="2265"/>
                    <a:pt x="4609" y="2264"/>
                  </a:cubicBezTo>
                  <a:lnTo>
                    <a:pt x="5331" y="1542"/>
                  </a:lnTo>
                  <a:cubicBezTo>
                    <a:pt x="5333" y="1540"/>
                    <a:pt x="5336" y="1538"/>
                    <a:pt x="5338" y="1538"/>
                  </a:cubicBezTo>
                  <a:close/>
                  <a:moveTo>
                    <a:pt x="4651" y="2774"/>
                  </a:moveTo>
                  <a:lnTo>
                    <a:pt x="5148" y="3270"/>
                  </a:lnTo>
                  <a:lnTo>
                    <a:pt x="4817" y="3601"/>
                  </a:lnTo>
                  <a:cubicBezTo>
                    <a:pt x="4782" y="3637"/>
                    <a:pt x="4735" y="3654"/>
                    <a:pt x="4689" y="3654"/>
                  </a:cubicBezTo>
                  <a:cubicBezTo>
                    <a:pt x="4643" y="3654"/>
                    <a:pt x="4596" y="3637"/>
                    <a:pt x="4561" y="3601"/>
                  </a:cubicBezTo>
                  <a:lnTo>
                    <a:pt x="4320" y="3360"/>
                  </a:lnTo>
                  <a:cubicBezTo>
                    <a:pt x="4250" y="3290"/>
                    <a:pt x="4250" y="3175"/>
                    <a:pt x="4320" y="3105"/>
                  </a:cubicBezTo>
                  <a:lnTo>
                    <a:pt x="4651" y="2774"/>
                  </a:lnTo>
                  <a:close/>
                  <a:moveTo>
                    <a:pt x="6493" y="2929"/>
                  </a:moveTo>
                  <a:lnTo>
                    <a:pt x="6834" y="3270"/>
                  </a:lnTo>
                  <a:lnTo>
                    <a:pt x="6337" y="3767"/>
                  </a:lnTo>
                  <a:lnTo>
                    <a:pt x="5996" y="3426"/>
                  </a:lnTo>
                  <a:lnTo>
                    <a:pt x="6493" y="2929"/>
                  </a:lnTo>
                  <a:close/>
                  <a:moveTo>
                    <a:pt x="7421" y="3210"/>
                  </a:moveTo>
                  <a:cubicBezTo>
                    <a:pt x="7467" y="3210"/>
                    <a:pt x="7513" y="3228"/>
                    <a:pt x="7549" y="3263"/>
                  </a:cubicBezTo>
                  <a:cubicBezTo>
                    <a:pt x="7583" y="3297"/>
                    <a:pt x="7602" y="3342"/>
                    <a:pt x="7602" y="3391"/>
                  </a:cubicBezTo>
                  <a:cubicBezTo>
                    <a:pt x="7602" y="3439"/>
                    <a:pt x="7583" y="3484"/>
                    <a:pt x="7549" y="3518"/>
                  </a:cubicBezTo>
                  <a:lnTo>
                    <a:pt x="6585" y="4482"/>
                  </a:lnTo>
                  <a:cubicBezTo>
                    <a:pt x="6550" y="4518"/>
                    <a:pt x="6504" y="4535"/>
                    <a:pt x="6458" y="4535"/>
                  </a:cubicBezTo>
                  <a:cubicBezTo>
                    <a:pt x="6411" y="4535"/>
                    <a:pt x="6365" y="4518"/>
                    <a:pt x="6329" y="4482"/>
                  </a:cubicBezTo>
                  <a:cubicBezTo>
                    <a:pt x="6259" y="4412"/>
                    <a:pt x="6259" y="4296"/>
                    <a:pt x="6329" y="4227"/>
                  </a:cubicBezTo>
                  <a:lnTo>
                    <a:pt x="7293" y="3263"/>
                  </a:lnTo>
                  <a:cubicBezTo>
                    <a:pt x="7328" y="3228"/>
                    <a:pt x="7375" y="3210"/>
                    <a:pt x="7421" y="3210"/>
                  </a:cubicBezTo>
                  <a:close/>
                  <a:moveTo>
                    <a:pt x="4087" y="3579"/>
                  </a:moveTo>
                  <a:cubicBezTo>
                    <a:pt x="4090" y="3581"/>
                    <a:pt x="4092" y="3584"/>
                    <a:pt x="4094" y="3586"/>
                  </a:cubicBezTo>
                  <a:lnTo>
                    <a:pt x="4335" y="3827"/>
                  </a:lnTo>
                  <a:cubicBezTo>
                    <a:pt x="4338" y="3830"/>
                    <a:pt x="4340" y="3832"/>
                    <a:pt x="4343" y="3834"/>
                  </a:cubicBezTo>
                  <a:lnTo>
                    <a:pt x="630" y="7548"/>
                  </a:lnTo>
                  <a:cubicBezTo>
                    <a:pt x="596" y="7582"/>
                    <a:pt x="550" y="7601"/>
                    <a:pt x="501" y="7601"/>
                  </a:cubicBezTo>
                  <a:cubicBezTo>
                    <a:pt x="453" y="7601"/>
                    <a:pt x="408" y="7582"/>
                    <a:pt x="374" y="7548"/>
                  </a:cubicBezTo>
                  <a:cubicBezTo>
                    <a:pt x="340" y="7514"/>
                    <a:pt x="321" y="7468"/>
                    <a:pt x="321" y="7420"/>
                  </a:cubicBezTo>
                  <a:cubicBezTo>
                    <a:pt x="321" y="7372"/>
                    <a:pt x="340" y="7326"/>
                    <a:pt x="374" y="7292"/>
                  </a:cubicBezTo>
                  <a:lnTo>
                    <a:pt x="4087" y="3579"/>
                  </a:lnTo>
                  <a:close/>
                  <a:moveTo>
                    <a:pt x="4531" y="1"/>
                  </a:moveTo>
                  <a:cubicBezTo>
                    <a:pt x="4397" y="1"/>
                    <a:pt x="4271" y="52"/>
                    <a:pt x="4177" y="146"/>
                  </a:cubicBezTo>
                  <a:lnTo>
                    <a:pt x="3213" y="1110"/>
                  </a:lnTo>
                  <a:cubicBezTo>
                    <a:pt x="3119" y="1205"/>
                    <a:pt x="3067" y="1330"/>
                    <a:pt x="3067" y="1464"/>
                  </a:cubicBezTo>
                  <a:cubicBezTo>
                    <a:pt x="3067" y="1597"/>
                    <a:pt x="3119" y="1723"/>
                    <a:pt x="3213" y="1818"/>
                  </a:cubicBezTo>
                  <a:cubicBezTo>
                    <a:pt x="3311" y="1915"/>
                    <a:pt x="3439" y="1964"/>
                    <a:pt x="3568" y="1964"/>
                  </a:cubicBezTo>
                  <a:cubicBezTo>
                    <a:pt x="3695" y="1964"/>
                    <a:pt x="3824" y="1915"/>
                    <a:pt x="3921" y="1818"/>
                  </a:cubicBezTo>
                  <a:lnTo>
                    <a:pt x="3928" y="1811"/>
                  </a:lnTo>
                  <a:lnTo>
                    <a:pt x="4299" y="2181"/>
                  </a:lnTo>
                  <a:cubicBezTo>
                    <a:pt x="4291" y="2210"/>
                    <a:pt x="4286" y="2240"/>
                    <a:pt x="4286" y="2272"/>
                  </a:cubicBezTo>
                  <a:cubicBezTo>
                    <a:pt x="4286" y="2360"/>
                    <a:pt x="4320" y="2443"/>
                    <a:pt x="4382" y="2505"/>
                  </a:cubicBezTo>
                  <a:lnTo>
                    <a:pt x="4425" y="2547"/>
                  </a:lnTo>
                  <a:lnTo>
                    <a:pt x="4094" y="2878"/>
                  </a:lnTo>
                  <a:cubicBezTo>
                    <a:pt x="3989" y="2984"/>
                    <a:pt x="3941" y="3125"/>
                    <a:pt x="3949" y="3264"/>
                  </a:cubicBezTo>
                  <a:lnTo>
                    <a:pt x="148" y="7066"/>
                  </a:lnTo>
                  <a:cubicBezTo>
                    <a:pt x="53" y="7160"/>
                    <a:pt x="1" y="7286"/>
                    <a:pt x="1" y="7420"/>
                  </a:cubicBezTo>
                  <a:cubicBezTo>
                    <a:pt x="1" y="7553"/>
                    <a:pt x="53" y="7679"/>
                    <a:pt x="148" y="7773"/>
                  </a:cubicBezTo>
                  <a:cubicBezTo>
                    <a:pt x="242" y="7868"/>
                    <a:pt x="368" y="7920"/>
                    <a:pt x="501" y="7920"/>
                  </a:cubicBezTo>
                  <a:cubicBezTo>
                    <a:pt x="635" y="7920"/>
                    <a:pt x="761" y="7868"/>
                    <a:pt x="856" y="7773"/>
                  </a:cubicBezTo>
                  <a:lnTo>
                    <a:pt x="4657" y="3972"/>
                  </a:lnTo>
                  <a:cubicBezTo>
                    <a:pt x="4668" y="3972"/>
                    <a:pt x="4678" y="3973"/>
                    <a:pt x="4689" y="3973"/>
                  </a:cubicBezTo>
                  <a:cubicBezTo>
                    <a:pt x="4817" y="3973"/>
                    <a:pt x="4946" y="3924"/>
                    <a:pt x="5042" y="3827"/>
                  </a:cubicBezTo>
                  <a:lnTo>
                    <a:pt x="5373" y="3497"/>
                  </a:lnTo>
                  <a:lnTo>
                    <a:pt x="5416" y="3539"/>
                  </a:lnTo>
                  <a:cubicBezTo>
                    <a:pt x="5479" y="3601"/>
                    <a:pt x="5562" y="3635"/>
                    <a:pt x="5650" y="3635"/>
                  </a:cubicBezTo>
                  <a:cubicBezTo>
                    <a:pt x="5682" y="3635"/>
                    <a:pt x="5712" y="3631"/>
                    <a:pt x="5741" y="3622"/>
                  </a:cubicBezTo>
                  <a:lnTo>
                    <a:pt x="6111" y="3993"/>
                  </a:lnTo>
                  <a:lnTo>
                    <a:pt x="6104" y="4000"/>
                  </a:lnTo>
                  <a:cubicBezTo>
                    <a:pt x="5909" y="4195"/>
                    <a:pt x="5909" y="4513"/>
                    <a:pt x="6104" y="4708"/>
                  </a:cubicBezTo>
                  <a:cubicBezTo>
                    <a:pt x="6198" y="4803"/>
                    <a:pt x="6324" y="4854"/>
                    <a:pt x="6458" y="4854"/>
                  </a:cubicBezTo>
                  <a:cubicBezTo>
                    <a:pt x="6591" y="4854"/>
                    <a:pt x="6717" y="4803"/>
                    <a:pt x="6811" y="4708"/>
                  </a:cubicBezTo>
                  <a:lnTo>
                    <a:pt x="7774" y="3745"/>
                  </a:lnTo>
                  <a:cubicBezTo>
                    <a:pt x="7870" y="3650"/>
                    <a:pt x="7921" y="3525"/>
                    <a:pt x="7921" y="3391"/>
                  </a:cubicBezTo>
                  <a:cubicBezTo>
                    <a:pt x="7921" y="3257"/>
                    <a:pt x="7870" y="3132"/>
                    <a:pt x="7774" y="3037"/>
                  </a:cubicBezTo>
                  <a:cubicBezTo>
                    <a:pt x="7680" y="2942"/>
                    <a:pt x="7554" y="2891"/>
                    <a:pt x="7421" y="2891"/>
                  </a:cubicBezTo>
                  <a:cubicBezTo>
                    <a:pt x="7287" y="2891"/>
                    <a:pt x="7162" y="2942"/>
                    <a:pt x="7067" y="3037"/>
                  </a:cubicBezTo>
                  <a:lnTo>
                    <a:pt x="7059" y="3044"/>
                  </a:lnTo>
                  <a:lnTo>
                    <a:pt x="6689" y="2674"/>
                  </a:lnTo>
                  <a:cubicBezTo>
                    <a:pt x="6721" y="2562"/>
                    <a:pt x="6694" y="2437"/>
                    <a:pt x="6606" y="2349"/>
                  </a:cubicBezTo>
                  <a:lnTo>
                    <a:pt x="5572" y="1315"/>
                  </a:lnTo>
                  <a:cubicBezTo>
                    <a:pt x="5508" y="1252"/>
                    <a:pt x="5423" y="1220"/>
                    <a:pt x="5339" y="1220"/>
                  </a:cubicBezTo>
                  <a:cubicBezTo>
                    <a:pt x="5308" y="1220"/>
                    <a:pt x="5277" y="1224"/>
                    <a:pt x="5248" y="1233"/>
                  </a:cubicBezTo>
                  <a:lnTo>
                    <a:pt x="4877" y="861"/>
                  </a:lnTo>
                  <a:lnTo>
                    <a:pt x="4884" y="854"/>
                  </a:lnTo>
                  <a:cubicBezTo>
                    <a:pt x="4979" y="760"/>
                    <a:pt x="5031" y="634"/>
                    <a:pt x="5031" y="501"/>
                  </a:cubicBezTo>
                  <a:cubicBezTo>
                    <a:pt x="5031" y="367"/>
                    <a:pt x="4979" y="242"/>
                    <a:pt x="4884" y="146"/>
                  </a:cubicBezTo>
                  <a:cubicBezTo>
                    <a:pt x="4790" y="52"/>
                    <a:pt x="4664" y="1"/>
                    <a:pt x="4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8" name="Google Shape;1838;p48">
            <a:extLst>
              <a:ext uri="{FF2B5EF4-FFF2-40B4-BE49-F238E27FC236}">
                <a16:creationId xmlns:a16="http://schemas.microsoft.com/office/drawing/2014/main" id="{CCCBC713-3110-99F3-0783-30E5EF1F0448}"/>
              </a:ext>
            </a:extLst>
          </p:cNvPr>
          <p:cNvSpPr/>
          <p:nvPr/>
        </p:nvSpPr>
        <p:spPr>
          <a:xfrm>
            <a:off x="1534757" y="1583349"/>
            <a:ext cx="347076" cy="317079"/>
          </a:xfrm>
          <a:custGeom>
            <a:avLst/>
            <a:gdLst/>
            <a:ahLst/>
            <a:cxnLst/>
            <a:rect l="l" t="t" r="r" b="b"/>
            <a:pathLst>
              <a:path w="9858" h="9006" extrusionOk="0">
                <a:moveTo>
                  <a:pt x="4930" y="320"/>
                </a:moveTo>
                <a:cubicBezTo>
                  <a:pt x="5518" y="320"/>
                  <a:pt x="6069" y="406"/>
                  <a:pt x="6524" y="570"/>
                </a:cubicBezTo>
                <a:cubicBezTo>
                  <a:pt x="6617" y="604"/>
                  <a:pt x="6666" y="708"/>
                  <a:pt x="6632" y="802"/>
                </a:cubicBezTo>
                <a:cubicBezTo>
                  <a:pt x="6607" y="873"/>
                  <a:pt x="6538" y="921"/>
                  <a:pt x="6462" y="921"/>
                </a:cubicBezTo>
                <a:cubicBezTo>
                  <a:pt x="6441" y="921"/>
                  <a:pt x="6421" y="918"/>
                  <a:pt x="6401" y="911"/>
                </a:cubicBezTo>
                <a:cubicBezTo>
                  <a:pt x="5991" y="763"/>
                  <a:pt x="5468" y="681"/>
                  <a:pt x="4930" y="681"/>
                </a:cubicBezTo>
                <a:cubicBezTo>
                  <a:pt x="4390" y="681"/>
                  <a:pt x="3868" y="763"/>
                  <a:pt x="3458" y="911"/>
                </a:cubicBezTo>
                <a:cubicBezTo>
                  <a:pt x="3438" y="918"/>
                  <a:pt x="3417" y="921"/>
                  <a:pt x="3397" y="921"/>
                </a:cubicBezTo>
                <a:cubicBezTo>
                  <a:pt x="3323" y="921"/>
                  <a:pt x="3253" y="875"/>
                  <a:pt x="3226" y="802"/>
                </a:cubicBezTo>
                <a:cubicBezTo>
                  <a:pt x="3193" y="708"/>
                  <a:pt x="3241" y="604"/>
                  <a:pt x="3335" y="570"/>
                </a:cubicBezTo>
                <a:cubicBezTo>
                  <a:pt x="3790" y="406"/>
                  <a:pt x="4341" y="320"/>
                  <a:pt x="4930" y="320"/>
                </a:cubicBezTo>
                <a:close/>
                <a:moveTo>
                  <a:pt x="4930" y="1001"/>
                </a:moveTo>
                <a:cubicBezTo>
                  <a:pt x="5433" y="1001"/>
                  <a:pt x="5917" y="1076"/>
                  <a:pt x="6293" y="1211"/>
                </a:cubicBezTo>
                <a:cubicBezTo>
                  <a:pt x="6296" y="1212"/>
                  <a:pt x="6300" y="1213"/>
                  <a:pt x="6302" y="1214"/>
                </a:cubicBezTo>
                <a:lnTo>
                  <a:pt x="6302" y="1704"/>
                </a:lnTo>
                <a:lnTo>
                  <a:pt x="3556" y="1704"/>
                </a:lnTo>
                <a:lnTo>
                  <a:pt x="3556" y="1214"/>
                </a:lnTo>
                <a:cubicBezTo>
                  <a:pt x="3560" y="1213"/>
                  <a:pt x="3563" y="1212"/>
                  <a:pt x="3566" y="1211"/>
                </a:cubicBezTo>
                <a:cubicBezTo>
                  <a:pt x="3942" y="1076"/>
                  <a:pt x="4426" y="1001"/>
                  <a:pt x="4930" y="1001"/>
                </a:cubicBezTo>
                <a:close/>
                <a:moveTo>
                  <a:pt x="9017" y="2022"/>
                </a:moveTo>
                <a:cubicBezTo>
                  <a:pt x="9305" y="2022"/>
                  <a:pt x="9539" y="2256"/>
                  <a:pt x="9539" y="2545"/>
                </a:cubicBezTo>
                <a:lnTo>
                  <a:pt x="9539" y="4077"/>
                </a:lnTo>
                <a:cubicBezTo>
                  <a:pt x="9539" y="5116"/>
                  <a:pt x="8694" y="5961"/>
                  <a:pt x="7655" y="5961"/>
                </a:cubicBezTo>
                <a:lnTo>
                  <a:pt x="5600" y="5961"/>
                </a:lnTo>
                <a:lnTo>
                  <a:pt x="5600" y="5780"/>
                </a:lnTo>
                <a:cubicBezTo>
                  <a:pt x="5600" y="5505"/>
                  <a:pt x="5376" y="5280"/>
                  <a:pt x="5100" y="5280"/>
                </a:cubicBezTo>
                <a:lnTo>
                  <a:pt x="4759" y="5280"/>
                </a:lnTo>
                <a:cubicBezTo>
                  <a:pt x="4483" y="5280"/>
                  <a:pt x="4259" y="5505"/>
                  <a:pt x="4259" y="5780"/>
                </a:cubicBezTo>
                <a:lnTo>
                  <a:pt x="4259" y="5961"/>
                </a:lnTo>
                <a:lnTo>
                  <a:pt x="2205" y="5961"/>
                </a:lnTo>
                <a:cubicBezTo>
                  <a:pt x="1166" y="5961"/>
                  <a:pt x="320" y="5116"/>
                  <a:pt x="320" y="4077"/>
                </a:cubicBezTo>
                <a:lnTo>
                  <a:pt x="320" y="2545"/>
                </a:lnTo>
                <a:cubicBezTo>
                  <a:pt x="320" y="2256"/>
                  <a:pt x="554" y="2022"/>
                  <a:pt x="842" y="2022"/>
                </a:cubicBezTo>
                <a:close/>
                <a:moveTo>
                  <a:pt x="5100" y="5600"/>
                </a:moveTo>
                <a:cubicBezTo>
                  <a:pt x="5199" y="5600"/>
                  <a:pt x="5281" y="5681"/>
                  <a:pt x="5281" y="5780"/>
                </a:cubicBezTo>
                <a:lnTo>
                  <a:pt x="5281" y="6121"/>
                </a:lnTo>
                <a:cubicBezTo>
                  <a:pt x="5281" y="6221"/>
                  <a:pt x="5199" y="6302"/>
                  <a:pt x="5100" y="6302"/>
                </a:cubicBezTo>
                <a:lnTo>
                  <a:pt x="4759" y="6302"/>
                </a:lnTo>
                <a:cubicBezTo>
                  <a:pt x="4659" y="6302"/>
                  <a:pt x="4578" y="6221"/>
                  <a:pt x="4578" y="6121"/>
                </a:cubicBezTo>
                <a:lnTo>
                  <a:pt x="4578" y="5780"/>
                </a:lnTo>
                <a:cubicBezTo>
                  <a:pt x="4578" y="5681"/>
                  <a:pt x="4659" y="5600"/>
                  <a:pt x="4759" y="5600"/>
                </a:cubicBezTo>
                <a:close/>
                <a:moveTo>
                  <a:pt x="5281" y="6587"/>
                </a:moveTo>
                <a:lnTo>
                  <a:pt x="5281" y="6802"/>
                </a:lnTo>
                <a:cubicBezTo>
                  <a:pt x="5281" y="6902"/>
                  <a:pt x="5199" y="6984"/>
                  <a:pt x="5100" y="6984"/>
                </a:cubicBezTo>
                <a:lnTo>
                  <a:pt x="4759" y="6984"/>
                </a:lnTo>
                <a:cubicBezTo>
                  <a:pt x="4659" y="6984"/>
                  <a:pt x="4578" y="6902"/>
                  <a:pt x="4578" y="6802"/>
                </a:cubicBezTo>
                <a:lnTo>
                  <a:pt x="4578" y="6587"/>
                </a:lnTo>
                <a:cubicBezTo>
                  <a:pt x="4635" y="6609"/>
                  <a:pt x="4696" y="6621"/>
                  <a:pt x="4759" y="6621"/>
                </a:cubicBezTo>
                <a:lnTo>
                  <a:pt x="5100" y="6621"/>
                </a:lnTo>
                <a:cubicBezTo>
                  <a:pt x="5164" y="6621"/>
                  <a:pt x="5225" y="6609"/>
                  <a:pt x="5281" y="6587"/>
                </a:cubicBezTo>
                <a:close/>
                <a:moveTo>
                  <a:pt x="9539" y="5219"/>
                </a:moveTo>
                <a:lnTo>
                  <a:pt x="9539" y="8165"/>
                </a:lnTo>
                <a:cubicBezTo>
                  <a:pt x="9539" y="8452"/>
                  <a:pt x="9305" y="8686"/>
                  <a:pt x="9017" y="8686"/>
                </a:cubicBezTo>
                <a:lnTo>
                  <a:pt x="842" y="8686"/>
                </a:lnTo>
                <a:cubicBezTo>
                  <a:pt x="554" y="8686"/>
                  <a:pt x="320" y="8452"/>
                  <a:pt x="320" y="8165"/>
                </a:cubicBezTo>
                <a:lnTo>
                  <a:pt x="320" y="5219"/>
                </a:lnTo>
                <a:cubicBezTo>
                  <a:pt x="707" y="5855"/>
                  <a:pt x="1407" y="6281"/>
                  <a:pt x="2205" y="6281"/>
                </a:cubicBezTo>
                <a:lnTo>
                  <a:pt x="4259" y="6281"/>
                </a:lnTo>
                <a:lnTo>
                  <a:pt x="4259" y="6802"/>
                </a:lnTo>
                <a:cubicBezTo>
                  <a:pt x="4259" y="7078"/>
                  <a:pt x="4483" y="7302"/>
                  <a:pt x="4759" y="7302"/>
                </a:cubicBezTo>
                <a:lnTo>
                  <a:pt x="5100" y="7302"/>
                </a:lnTo>
                <a:cubicBezTo>
                  <a:pt x="5376" y="7302"/>
                  <a:pt x="5600" y="7078"/>
                  <a:pt x="5600" y="6802"/>
                </a:cubicBezTo>
                <a:lnTo>
                  <a:pt x="5600" y="6281"/>
                </a:lnTo>
                <a:lnTo>
                  <a:pt x="7655" y="6281"/>
                </a:lnTo>
                <a:cubicBezTo>
                  <a:pt x="8452" y="6281"/>
                  <a:pt x="9152" y="5855"/>
                  <a:pt x="9539" y="5219"/>
                </a:cubicBezTo>
                <a:close/>
                <a:moveTo>
                  <a:pt x="4930" y="0"/>
                </a:moveTo>
                <a:cubicBezTo>
                  <a:pt x="4304" y="0"/>
                  <a:pt x="3716" y="94"/>
                  <a:pt x="3227" y="269"/>
                </a:cubicBezTo>
                <a:cubicBezTo>
                  <a:pt x="2968" y="364"/>
                  <a:pt x="2832" y="651"/>
                  <a:pt x="2926" y="910"/>
                </a:cubicBezTo>
                <a:cubicBezTo>
                  <a:pt x="2980" y="1059"/>
                  <a:pt x="3097" y="1167"/>
                  <a:pt x="3237" y="1214"/>
                </a:cubicBezTo>
                <a:lnTo>
                  <a:pt x="3237" y="1704"/>
                </a:lnTo>
                <a:lnTo>
                  <a:pt x="842" y="1704"/>
                </a:lnTo>
                <a:cubicBezTo>
                  <a:pt x="378" y="1704"/>
                  <a:pt x="1" y="2081"/>
                  <a:pt x="1" y="2545"/>
                </a:cubicBezTo>
                <a:lnTo>
                  <a:pt x="1" y="8165"/>
                </a:lnTo>
                <a:cubicBezTo>
                  <a:pt x="1" y="8629"/>
                  <a:pt x="378" y="9006"/>
                  <a:pt x="842" y="9006"/>
                </a:cubicBezTo>
                <a:lnTo>
                  <a:pt x="9017" y="9006"/>
                </a:lnTo>
                <a:cubicBezTo>
                  <a:pt x="9480" y="9006"/>
                  <a:pt x="9858" y="8629"/>
                  <a:pt x="9858" y="8165"/>
                </a:cubicBezTo>
                <a:lnTo>
                  <a:pt x="9858" y="2545"/>
                </a:lnTo>
                <a:cubicBezTo>
                  <a:pt x="9858" y="2081"/>
                  <a:pt x="9480" y="1704"/>
                  <a:pt x="9017" y="1704"/>
                </a:cubicBezTo>
                <a:lnTo>
                  <a:pt x="6622" y="1704"/>
                </a:lnTo>
                <a:lnTo>
                  <a:pt x="6622" y="1214"/>
                </a:lnTo>
                <a:cubicBezTo>
                  <a:pt x="6764" y="1166"/>
                  <a:pt x="6880" y="1056"/>
                  <a:pt x="6933" y="910"/>
                </a:cubicBezTo>
                <a:cubicBezTo>
                  <a:pt x="7026" y="651"/>
                  <a:pt x="6892" y="364"/>
                  <a:pt x="6631" y="269"/>
                </a:cubicBezTo>
                <a:cubicBezTo>
                  <a:pt x="6143" y="94"/>
                  <a:pt x="5554" y="0"/>
                  <a:pt x="49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809;p48">
            <a:extLst>
              <a:ext uri="{FF2B5EF4-FFF2-40B4-BE49-F238E27FC236}">
                <a16:creationId xmlns:a16="http://schemas.microsoft.com/office/drawing/2014/main" id="{C71E0D8B-0AED-07AC-AAB2-5F7F1E5CFB2B}"/>
              </a:ext>
            </a:extLst>
          </p:cNvPr>
          <p:cNvSpPr txBox="1">
            <a:spLocks/>
          </p:cNvSpPr>
          <p:nvPr/>
        </p:nvSpPr>
        <p:spPr>
          <a:xfrm>
            <a:off x="824507" y="3982669"/>
            <a:ext cx="1767600" cy="50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Bebas Neue"/>
              <a:buNone/>
              <a:defRPr sz="2000" b="1" i="0" u="none" strike="noStrike" cap="none">
                <a:solidFill>
                  <a:schemeClr val="dk1"/>
                </a:solidFill>
                <a:latin typeface="Nunito Sans"/>
                <a:ea typeface="Nunito Sans"/>
                <a:cs typeface="Nunito Sans"/>
                <a:sym typeface="Nunito Sans"/>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id-ID" sz="1400" b="0"/>
              <a:t>Denda</a:t>
            </a:r>
          </a:p>
        </p:txBody>
      </p:sp>
      <p:sp>
        <p:nvSpPr>
          <p:cNvPr id="11" name="Google Shape;1810;p48">
            <a:extLst>
              <a:ext uri="{FF2B5EF4-FFF2-40B4-BE49-F238E27FC236}">
                <a16:creationId xmlns:a16="http://schemas.microsoft.com/office/drawing/2014/main" id="{609C1845-1784-B234-83CA-314524118CD2}"/>
              </a:ext>
            </a:extLst>
          </p:cNvPr>
          <p:cNvSpPr txBox="1">
            <a:spLocks/>
          </p:cNvSpPr>
          <p:nvPr/>
        </p:nvSpPr>
        <p:spPr>
          <a:xfrm>
            <a:off x="2803305" y="3982669"/>
            <a:ext cx="1767600" cy="50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Bebas Neue"/>
              <a:buNone/>
              <a:defRPr sz="2000" b="1" i="0" u="none" strike="noStrike" cap="none">
                <a:solidFill>
                  <a:schemeClr val="dk1"/>
                </a:solidFill>
                <a:latin typeface="Nunito Sans"/>
                <a:ea typeface="Nunito Sans"/>
                <a:cs typeface="Nunito Sans"/>
                <a:sym typeface="Nunito Sans"/>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id-ID" sz="1400" b="0"/>
              <a:t>Kerja Sosial </a:t>
            </a:r>
          </a:p>
        </p:txBody>
      </p:sp>
      <p:sp>
        <p:nvSpPr>
          <p:cNvPr id="12" name="Google Shape;1811;p48">
            <a:extLst>
              <a:ext uri="{FF2B5EF4-FFF2-40B4-BE49-F238E27FC236}">
                <a16:creationId xmlns:a16="http://schemas.microsoft.com/office/drawing/2014/main" id="{A3B3D84F-CD12-131C-36F4-ED79093E3857}"/>
              </a:ext>
            </a:extLst>
          </p:cNvPr>
          <p:cNvSpPr txBox="1">
            <a:spLocks/>
          </p:cNvSpPr>
          <p:nvPr/>
        </p:nvSpPr>
        <p:spPr>
          <a:xfrm>
            <a:off x="4782104" y="3982669"/>
            <a:ext cx="1767600" cy="50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Bebas Neue"/>
              <a:buNone/>
              <a:defRPr sz="2000" b="1" i="0" u="none" strike="noStrike" cap="none">
                <a:solidFill>
                  <a:schemeClr val="dk1"/>
                </a:solidFill>
                <a:latin typeface="Nunito Sans"/>
                <a:ea typeface="Nunito Sans"/>
                <a:cs typeface="Nunito Sans"/>
                <a:sym typeface="Nunito Sans"/>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id-ID" sz="1400" b="0"/>
              <a:t>Pengawasan</a:t>
            </a:r>
          </a:p>
        </p:txBody>
      </p:sp>
      <p:sp>
        <p:nvSpPr>
          <p:cNvPr id="13" name="Google Shape;1812;p48">
            <a:extLst>
              <a:ext uri="{FF2B5EF4-FFF2-40B4-BE49-F238E27FC236}">
                <a16:creationId xmlns:a16="http://schemas.microsoft.com/office/drawing/2014/main" id="{E2A5C454-F475-F55A-7F77-A7E45F9A453A}"/>
              </a:ext>
            </a:extLst>
          </p:cNvPr>
          <p:cNvSpPr txBox="1">
            <a:spLocks/>
          </p:cNvSpPr>
          <p:nvPr/>
        </p:nvSpPr>
        <p:spPr>
          <a:xfrm>
            <a:off x="6760902" y="3982669"/>
            <a:ext cx="1767600" cy="50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Bebas Neue"/>
              <a:buNone/>
              <a:defRPr sz="2000" b="1" i="0" u="none" strike="noStrike" cap="none">
                <a:solidFill>
                  <a:schemeClr val="dk1"/>
                </a:solidFill>
                <a:latin typeface="Nunito Sans"/>
                <a:ea typeface="Nunito Sans"/>
                <a:cs typeface="Nunito Sans"/>
                <a:sym typeface="Nunito Sans"/>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id-ID" sz="1400" b="0"/>
              <a:t>Tindakan</a:t>
            </a:r>
          </a:p>
        </p:txBody>
      </p:sp>
      <p:sp>
        <p:nvSpPr>
          <p:cNvPr id="14" name="Google Shape;1813;p48">
            <a:extLst>
              <a:ext uri="{FF2B5EF4-FFF2-40B4-BE49-F238E27FC236}">
                <a16:creationId xmlns:a16="http://schemas.microsoft.com/office/drawing/2014/main" id="{8171DDC6-5D4C-FE06-7787-0E4C22C895AD}"/>
              </a:ext>
            </a:extLst>
          </p:cNvPr>
          <p:cNvSpPr/>
          <p:nvPr/>
        </p:nvSpPr>
        <p:spPr>
          <a:xfrm>
            <a:off x="1428857" y="3183957"/>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14;p48">
            <a:extLst>
              <a:ext uri="{FF2B5EF4-FFF2-40B4-BE49-F238E27FC236}">
                <a16:creationId xmlns:a16="http://schemas.microsoft.com/office/drawing/2014/main" id="{0D62239D-08DF-0E34-780F-A92C38B7CDA7}"/>
              </a:ext>
            </a:extLst>
          </p:cNvPr>
          <p:cNvSpPr/>
          <p:nvPr/>
        </p:nvSpPr>
        <p:spPr>
          <a:xfrm>
            <a:off x="5386457" y="3183957"/>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15;p48">
            <a:extLst>
              <a:ext uri="{FF2B5EF4-FFF2-40B4-BE49-F238E27FC236}">
                <a16:creationId xmlns:a16="http://schemas.microsoft.com/office/drawing/2014/main" id="{5A235B75-B12C-C6B5-86EC-C11F5EAF9BDC}"/>
              </a:ext>
            </a:extLst>
          </p:cNvPr>
          <p:cNvSpPr/>
          <p:nvPr/>
        </p:nvSpPr>
        <p:spPr>
          <a:xfrm>
            <a:off x="7365257" y="3183957"/>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16;p48">
            <a:extLst>
              <a:ext uri="{FF2B5EF4-FFF2-40B4-BE49-F238E27FC236}">
                <a16:creationId xmlns:a16="http://schemas.microsoft.com/office/drawing/2014/main" id="{17C9459D-2363-C409-6D9A-74FAB2B5AA80}"/>
              </a:ext>
            </a:extLst>
          </p:cNvPr>
          <p:cNvSpPr/>
          <p:nvPr/>
        </p:nvSpPr>
        <p:spPr>
          <a:xfrm>
            <a:off x="3407657" y="3183957"/>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17;p48">
            <a:extLst>
              <a:ext uri="{FF2B5EF4-FFF2-40B4-BE49-F238E27FC236}">
                <a16:creationId xmlns:a16="http://schemas.microsoft.com/office/drawing/2014/main" id="{8DC84006-E157-7CC7-175A-1E50BEA4A158}"/>
              </a:ext>
            </a:extLst>
          </p:cNvPr>
          <p:cNvGrpSpPr/>
          <p:nvPr/>
        </p:nvGrpSpPr>
        <p:grpSpPr>
          <a:xfrm>
            <a:off x="5540335" y="3289893"/>
            <a:ext cx="251135" cy="347076"/>
            <a:chOff x="1769240" y="1548974"/>
            <a:chExt cx="251135" cy="347076"/>
          </a:xfrm>
        </p:grpSpPr>
        <p:sp>
          <p:nvSpPr>
            <p:cNvPr id="19" name="Google Shape;1818;p48">
              <a:extLst>
                <a:ext uri="{FF2B5EF4-FFF2-40B4-BE49-F238E27FC236}">
                  <a16:creationId xmlns:a16="http://schemas.microsoft.com/office/drawing/2014/main" id="{D672A4D4-4F40-A736-523E-2D7CA5E2D912}"/>
                </a:ext>
              </a:extLst>
            </p:cNvPr>
            <p:cNvSpPr/>
            <p:nvPr/>
          </p:nvSpPr>
          <p:spPr>
            <a:xfrm>
              <a:off x="1769240" y="1548974"/>
              <a:ext cx="251135" cy="347076"/>
            </a:xfrm>
            <a:custGeom>
              <a:avLst/>
              <a:gdLst/>
              <a:ahLst/>
              <a:cxnLst/>
              <a:rect l="l" t="t" r="r" b="b"/>
              <a:pathLst>
                <a:path w="7133" h="9858" extrusionOk="0">
                  <a:moveTo>
                    <a:pt x="1704" y="545"/>
                  </a:moveTo>
                  <a:lnTo>
                    <a:pt x="1704" y="1522"/>
                  </a:lnTo>
                  <a:cubicBezTo>
                    <a:pt x="1704" y="1623"/>
                    <a:pt x="1623" y="1704"/>
                    <a:pt x="1522" y="1704"/>
                  </a:cubicBezTo>
                  <a:lnTo>
                    <a:pt x="545" y="1704"/>
                  </a:lnTo>
                  <a:lnTo>
                    <a:pt x="1704" y="545"/>
                  </a:lnTo>
                  <a:close/>
                  <a:moveTo>
                    <a:pt x="6632" y="320"/>
                  </a:moveTo>
                  <a:cubicBezTo>
                    <a:pt x="6731" y="320"/>
                    <a:pt x="6813" y="401"/>
                    <a:pt x="6813" y="501"/>
                  </a:cubicBezTo>
                  <a:lnTo>
                    <a:pt x="6813" y="9357"/>
                  </a:lnTo>
                  <a:cubicBezTo>
                    <a:pt x="6813" y="9457"/>
                    <a:pt x="6731" y="9538"/>
                    <a:pt x="6632" y="9538"/>
                  </a:cubicBezTo>
                  <a:lnTo>
                    <a:pt x="501" y="9538"/>
                  </a:lnTo>
                  <a:cubicBezTo>
                    <a:pt x="401" y="9538"/>
                    <a:pt x="320" y="9457"/>
                    <a:pt x="320" y="9357"/>
                  </a:cubicBezTo>
                  <a:lnTo>
                    <a:pt x="320" y="2023"/>
                  </a:lnTo>
                  <a:lnTo>
                    <a:pt x="1522" y="2023"/>
                  </a:lnTo>
                  <a:cubicBezTo>
                    <a:pt x="1798" y="2023"/>
                    <a:pt x="2023" y="1798"/>
                    <a:pt x="2023" y="1522"/>
                  </a:cubicBezTo>
                  <a:lnTo>
                    <a:pt x="2023" y="320"/>
                  </a:lnTo>
                  <a:close/>
                  <a:moveTo>
                    <a:pt x="1858" y="1"/>
                  </a:moveTo>
                  <a:cubicBezTo>
                    <a:pt x="1856" y="1"/>
                    <a:pt x="1854" y="1"/>
                    <a:pt x="1852" y="1"/>
                  </a:cubicBezTo>
                  <a:cubicBezTo>
                    <a:pt x="1845" y="1"/>
                    <a:pt x="1839" y="2"/>
                    <a:pt x="1832" y="3"/>
                  </a:cubicBezTo>
                  <a:cubicBezTo>
                    <a:pt x="1825" y="5"/>
                    <a:pt x="1818" y="7"/>
                    <a:pt x="1811" y="9"/>
                  </a:cubicBezTo>
                  <a:cubicBezTo>
                    <a:pt x="1810" y="9"/>
                    <a:pt x="1809" y="10"/>
                    <a:pt x="1808" y="11"/>
                  </a:cubicBezTo>
                  <a:cubicBezTo>
                    <a:pt x="1802" y="13"/>
                    <a:pt x="1796" y="15"/>
                    <a:pt x="1790" y="19"/>
                  </a:cubicBezTo>
                  <a:lnTo>
                    <a:pt x="1788" y="19"/>
                  </a:lnTo>
                  <a:cubicBezTo>
                    <a:pt x="1782" y="22"/>
                    <a:pt x="1776" y="27"/>
                    <a:pt x="1770" y="30"/>
                  </a:cubicBezTo>
                  <a:cubicBezTo>
                    <a:pt x="1769" y="31"/>
                    <a:pt x="1768" y="32"/>
                    <a:pt x="1767" y="34"/>
                  </a:cubicBezTo>
                  <a:cubicBezTo>
                    <a:pt x="1761" y="37"/>
                    <a:pt x="1755" y="42"/>
                    <a:pt x="1750" y="47"/>
                  </a:cubicBezTo>
                  <a:lnTo>
                    <a:pt x="47" y="1750"/>
                  </a:lnTo>
                  <a:cubicBezTo>
                    <a:pt x="42" y="1756"/>
                    <a:pt x="37" y="1761"/>
                    <a:pt x="34" y="1767"/>
                  </a:cubicBezTo>
                  <a:cubicBezTo>
                    <a:pt x="32" y="1768"/>
                    <a:pt x="31" y="1769"/>
                    <a:pt x="30" y="1770"/>
                  </a:cubicBezTo>
                  <a:cubicBezTo>
                    <a:pt x="27" y="1776"/>
                    <a:pt x="22" y="1782"/>
                    <a:pt x="19" y="1788"/>
                  </a:cubicBezTo>
                  <a:cubicBezTo>
                    <a:pt x="19" y="1789"/>
                    <a:pt x="19" y="1789"/>
                    <a:pt x="19" y="1790"/>
                  </a:cubicBezTo>
                  <a:cubicBezTo>
                    <a:pt x="15" y="1795"/>
                    <a:pt x="13" y="1801"/>
                    <a:pt x="11" y="1808"/>
                  </a:cubicBezTo>
                  <a:cubicBezTo>
                    <a:pt x="10" y="1809"/>
                    <a:pt x="9" y="1811"/>
                    <a:pt x="9" y="1811"/>
                  </a:cubicBezTo>
                  <a:cubicBezTo>
                    <a:pt x="7" y="1818"/>
                    <a:pt x="5" y="1825"/>
                    <a:pt x="3" y="1832"/>
                  </a:cubicBezTo>
                  <a:cubicBezTo>
                    <a:pt x="2" y="1839"/>
                    <a:pt x="1" y="1846"/>
                    <a:pt x="1" y="1853"/>
                  </a:cubicBezTo>
                  <a:cubicBezTo>
                    <a:pt x="0" y="1854"/>
                    <a:pt x="0" y="1856"/>
                    <a:pt x="0" y="1858"/>
                  </a:cubicBezTo>
                  <a:cubicBezTo>
                    <a:pt x="0" y="1859"/>
                    <a:pt x="0" y="1861"/>
                    <a:pt x="0" y="1863"/>
                  </a:cubicBezTo>
                  <a:lnTo>
                    <a:pt x="0" y="9357"/>
                  </a:lnTo>
                  <a:cubicBezTo>
                    <a:pt x="0" y="9633"/>
                    <a:pt x="225" y="9857"/>
                    <a:pt x="501" y="9857"/>
                  </a:cubicBezTo>
                  <a:lnTo>
                    <a:pt x="6632" y="9857"/>
                  </a:lnTo>
                  <a:cubicBezTo>
                    <a:pt x="6908" y="9857"/>
                    <a:pt x="7132" y="9633"/>
                    <a:pt x="7132" y="9357"/>
                  </a:cubicBezTo>
                  <a:lnTo>
                    <a:pt x="7132" y="501"/>
                  </a:lnTo>
                  <a:cubicBezTo>
                    <a:pt x="7132" y="225"/>
                    <a:pt x="6908" y="1"/>
                    <a:pt x="66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19;p48">
              <a:extLst>
                <a:ext uri="{FF2B5EF4-FFF2-40B4-BE49-F238E27FC236}">
                  <a16:creationId xmlns:a16="http://schemas.microsoft.com/office/drawing/2014/main" id="{CDBA2F0A-7CE8-D54B-38EA-74EED31B6EA0}"/>
                </a:ext>
              </a:extLst>
            </p:cNvPr>
            <p:cNvSpPr/>
            <p:nvPr/>
          </p:nvSpPr>
          <p:spPr>
            <a:xfrm>
              <a:off x="1817193" y="1632944"/>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20;p48">
              <a:extLst>
                <a:ext uri="{FF2B5EF4-FFF2-40B4-BE49-F238E27FC236}">
                  <a16:creationId xmlns:a16="http://schemas.microsoft.com/office/drawing/2014/main" id="{1992133B-4B04-036D-57BC-A71E3C779D8D}"/>
                </a:ext>
              </a:extLst>
            </p:cNvPr>
            <p:cNvSpPr/>
            <p:nvPr/>
          </p:nvSpPr>
          <p:spPr>
            <a:xfrm>
              <a:off x="1817193" y="1662905"/>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21;p48">
              <a:extLst>
                <a:ext uri="{FF2B5EF4-FFF2-40B4-BE49-F238E27FC236}">
                  <a16:creationId xmlns:a16="http://schemas.microsoft.com/office/drawing/2014/main" id="{6891052A-6F9E-1D14-87FE-D02FE734422E}"/>
                </a:ext>
              </a:extLst>
            </p:cNvPr>
            <p:cNvSpPr/>
            <p:nvPr/>
          </p:nvSpPr>
          <p:spPr>
            <a:xfrm>
              <a:off x="1817193" y="1692867"/>
              <a:ext cx="155230" cy="11302"/>
            </a:xfrm>
            <a:custGeom>
              <a:avLst/>
              <a:gdLst/>
              <a:ahLst/>
              <a:cxnLst/>
              <a:rect l="l" t="t" r="r" b="b"/>
              <a:pathLst>
                <a:path w="4409" h="321" extrusionOk="0">
                  <a:moveTo>
                    <a:pt x="160" y="1"/>
                  </a:moveTo>
                  <a:cubicBezTo>
                    <a:pt x="72" y="1"/>
                    <a:pt x="1" y="72"/>
                    <a:pt x="1" y="161"/>
                  </a:cubicBezTo>
                  <a:cubicBezTo>
                    <a:pt x="1" y="249"/>
                    <a:pt x="72" y="320"/>
                    <a:pt x="160" y="320"/>
                  </a:cubicBezTo>
                  <a:lnTo>
                    <a:pt x="4248" y="320"/>
                  </a:lnTo>
                  <a:cubicBezTo>
                    <a:pt x="4337" y="320"/>
                    <a:pt x="4408" y="249"/>
                    <a:pt x="4408" y="161"/>
                  </a:cubicBezTo>
                  <a:cubicBezTo>
                    <a:pt x="4408" y="72"/>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22;p48">
              <a:extLst>
                <a:ext uri="{FF2B5EF4-FFF2-40B4-BE49-F238E27FC236}">
                  <a16:creationId xmlns:a16="http://schemas.microsoft.com/office/drawing/2014/main" id="{23F0352F-9D7B-7FA7-C70E-ADE587C7B497}"/>
                </a:ext>
              </a:extLst>
            </p:cNvPr>
            <p:cNvSpPr/>
            <p:nvPr/>
          </p:nvSpPr>
          <p:spPr>
            <a:xfrm>
              <a:off x="1817193" y="1722864"/>
              <a:ext cx="155230" cy="11266"/>
            </a:xfrm>
            <a:custGeom>
              <a:avLst/>
              <a:gdLst/>
              <a:ahLst/>
              <a:cxnLst/>
              <a:rect l="l" t="t" r="r" b="b"/>
              <a:pathLst>
                <a:path w="4409" h="320" extrusionOk="0">
                  <a:moveTo>
                    <a:pt x="160" y="1"/>
                  </a:moveTo>
                  <a:cubicBezTo>
                    <a:pt x="72" y="1"/>
                    <a:pt x="1" y="73"/>
                    <a:pt x="1" y="161"/>
                  </a:cubicBezTo>
                  <a:cubicBezTo>
                    <a:pt x="1" y="249"/>
                    <a:pt x="72" y="320"/>
                    <a:pt x="160" y="320"/>
                  </a:cubicBezTo>
                  <a:lnTo>
                    <a:pt x="4248" y="320"/>
                  </a:lnTo>
                  <a:cubicBezTo>
                    <a:pt x="4337" y="320"/>
                    <a:pt x="4408" y="249"/>
                    <a:pt x="4408" y="161"/>
                  </a:cubicBezTo>
                  <a:cubicBezTo>
                    <a:pt x="4408" y="73"/>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23;p48">
              <a:extLst>
                <a:ext uri="{FF2B5EF4-FFF2-40B4-BE49-F238E27FC236}">
                  <a16:creationId xmlns:a16="http://schemas.microsoft.com/office/drawing/2014/main" id="{2033188B-A58D-D592-0BF5-D08756D82E72}"/>
                </a:ext>
              </a:extLst>
            </p:cNvPr>
            <p:cNvSpPr/>
            <p:nvPr/>
          </p:nvSpPr>
          <p:spPr>
            <a:xfrm>
              <a:off x="1817193" y="1752861"/>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24;p48">
              <a:extLst>
                <a:ext uri="{FF2B5EF4-FFF2-40B4-BE49-F238E27FC236}">
                  <a16:creationId xmlns:a16="http://schemas.microsoft.com/office/drawing/2014/main" id="{EED4E74C-B365-95FD-A1A7-022B743C89B7}"/>
                </a:ext>
              </a:extLst>
            </p:cNvPr>
            <p:cNvSpPr/>
            <p:nvPr/>
          </p:nvSpPr>
          <p:spPr>
            <a:xfrm>
              <a:off x="1817193" y="1794828"/>
              <a:ext cx="83266" cy="11266"/>
            </a:xfrm>
            <a:custGeom>
              <a:avLst/>
              <a:gdLst/>
              <a:ahLst/>
              <a:cxnLst/>
              <a:rect l="l" t="t" r="r" b="b"/>
              <a:pathLst>
                <a:path w="2365" h="320" extrusionOk="0">
                  <a:moveTo>
                    <a:pt x="160" y="0"/>
                  </a:moveTo>
                  <a:cubicBezTo>
                    <a:pt x="72" y="0"/>
                    <a:pt x="1" y="72"/>
                    <a:pt x="1" y="160"/>
                  </a:cubicBezTo>
                  <a:cubicBezTo>
                    <a:pt x="1" y="248"/>
                    <a:pt x="72" y="320"/>
                    <a:pt x="160" y="320"/>
                  </a:cubicBezTo>
                  <a:lnTo>
                    <a:pt x="2204" y="320"/>
                  </a:lnTo>
                  <a:cubicBezTo>
                    <a:pt x="2293" y="320"/>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25;p48">
              <a:extLst>
                <a:ext uri="{FF2B5EF4-FFF2-40B4-BE49-F238E27FC236}">
                  <a16:creationId xmlns:a16="http://schemas.microsoft.com/office/drawing/2014/main" id="{631092EB-5C17-D02F-88D5-ADFD2A48007F}"/>
                </a:ext>
              </a:extLst>
            </p:cNvPr>
            <p:cNvSpPr/>
            <p:nvPr/>
          </p:nvSpPr>
          <p:spPr>
            <a:xfrm>
              <a:off x="1817193" y="1824825"/>
              <a:ext cx="83266" cy="11231"/>
            </a:xfrm>
            <a:custGeom>
              <a:avLst/>
              <a:gdLst/>
              <a:ahLst/>
              <a:cxnLst/>
              <a:rect l="l" t="t" r="r" b="b"/>
              <a:pathLst>
                <a:path w="2365" h="319" extrusionOk="0">
                  <a:moveTo>
                    <a:pt x="160" y="0"/>
                  </a:moveTo>
                  <a:cubicBezTo>
                    <a:pt x="72" y="0"/>
                    <a:pt x="1" y="72"/>
                    <a:pt x="1" y="160"/>
                  </a:cubicBezTo>
                  <a:cubicBezTo>
                    <a:pt x="1" y="248"/>
                    <a:pt x="72" y="319"/>
                    <a:pt x="160" y="319"/>
                  </a:cubicBezTo>
                  <a:lnTo>
                    <a:pt x="2204" y="319"/>
                  </a:lnTo>
                  <a:cubicBezTo>
                    <a:pt x="2293" y="319"/>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26;p48">
              <a:extLst>
                <a:ext uri="{FF2B5EF4-FFF2-40B4-BE49-F238E27FC236}">
                  <a16:creationId xmlns:a16="http://schemas.microsoft.com/office/drawing/2014/main" id="{6E9EDA62-F88B-5F23-BDB3-34A3A6E6B2A6}"/>
                </a:ext>
              </a:extLst>
            </p:cNvPr>
            <p:cNvSpPr/>
            <p:nvPr/>
          </p:nvSpPr>
          <p:spPr>
            <a:xfrm>
              <a:off x="1937145" y="1806834"/>
              <a:ext cx="17252" cy="17252"/>
            </a:xfrm>
            <a:custGeom>
              <a:avLst/>
              <a:gdLst/>
              <a:ahLst/>
              <a:cxnLst/>
              <a:rect l="l" t="t" r="r" b="b"/>
              <a:pathLst>
                <a:path w="490" h="490" extrusionOk="0">
                  <a:moveTo>
                    <a:pt x="245" y="0"/>
                  </a:moveTo>
                  <a:cubicBezTo>
                    <a:pt x="110" y="0"/>
                    <a:pt x="1" y="110"/>
                    <a:pt x="1" y="245"/>
                  </a:cubicBezTo>
                  <a:cubicBezTo>
                    <a:pt x="1" y="380"/>
                    <a:pt x="110" y="489"/>
                    <a:pt x="245" y="489"/>
                  </a:cubicBezTo>
                  <a:cubicBezTo>
                    <a:pt x="380" y="489"/>
                    <a:pt x="489" y="380"/>
                    <a:pt x="489" y="245"/>
                  </a:cubicBezTo>
                  <a:cubicBezTo>
                    <a:pt x="489" y="110"/>
                    <a:pt x="380" y="0"/>
                    <a:pt x="2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27;p48">
              <a:extLst>
                <a:ext uri="{FF2B5EF4-FFF2-40B4-BE49-F238E27FC236}">
                  <a16:creationId xmlns:a16="http://schemas.microsoft.com/office/drawing/2014/main" id="{E61F8C0B-DA77-918C-8BF4-3150E6447E51}"/>
                </a:ext>
              </a:extLst>
            </p:cNvPr>
            <p:cNvSpPr/>
            <p:nvPr/>
          </p:nvSpPr>
          <p:spPr>
            <a:xfrm>
              <a:off x="1913133" y="1782822"/>
              <a:ext cx="65275" cy="65275"/>
            </a:xfrm>
            <a:custGeom>
              <a:avLst/>
              <a:gdLst/>
              <a:ahLst/>
              <a:cxnLst/>
              <a:rect l="l" t="t" r="r" b="b"/>
              <a:pathLst>
                <a:path w="1854" h="1854" extrusionOk="0">
                  <a:moveTo>
                    <a:pt x="927" y="320"/>
                  </a:moveTo>
                  <a:cubicBezTo>
                    <a:pt x="1261" y="320"/>
                    <a:pt x="1534" y="593"/>
                    <a:pt x="1534" y="927"/>
                  </a:cubicBezTo>
                  <a:cubicBezTo>
                    <a:pt x="1534" y="1261"/>
                    <a:pt x="1261" y="1534"/>
                    <a:pt x="927" y="1534"/>
                  </a:cubicBezTo>
                  <a:cubicBezTo>
                    <a:pt x="593" y="1534"/>
                    <a:pt x="320" y="1261"/>
                    <a:pt x="320" y="927"/>
                  </a:cubicBezTo>
                  <a:cubicBezTo>
                    <a:pt x="320" y="593"/>
                    <a:pt x="593" y="320"/>
                    <a:pt x="927" y="320"/>
                  </a:cubicBezTo>
                  <a:close/>
                  <a:moveTo>
                    <a:pt x="927" y="1"/>
                  </a:moveTo>
                  <a:cubicBezTo>
                    <a:pt x="416" y="1"/>
                    <a:pt x="1" y="416"/>
                    <a:pt x="1" y="927"/>
                  </a:cubicBezTo>
                  <a:cubicBezTo>
                    <a:pt x="1" y="1438"/>
                    <a:pt x="416" y="1853"/>
                    <a:pt x="927" y="1853"/>
                  </a:cubicBezTo>
                  <a:cubicBezTo>
                    <a:pt x="1438" y="1853"/>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1828;p48">
            <a:extLst>
              <a:ext uri="{FF2B5EF4-FFF2-40B4-BE49-F238E27FC236}">
                <a16:creationId xmlns:a16="http://schemas.microsoft.com/office/drawing/2014/main" id="{7129F353-26C8-CC5C-01EB-E0A2D3CFD71C}"/>
              </a:ext>
            </a:extLst>
          </p:cNvPr>
          <p:cNvGrpSpPr/>
          <p:nvPr/>
        </p:nvGrpSpPr>
        <p:grpSpPr>
          <a:xfrm>
            <a:off x="3513547" y="3319872"/>
            <a:ext cx="347111" cy="287117"/>
            <a:chOff x="1721252" y="2138066"/>
            <a:chExt cx="347111" cy="287117"/>
          </a:xfrm>
        </p:grpSpPr>
        <p:sp>
          <p:nvSpPr>
            <p:cNvPr id="30" name="Google Shape;1829;p48">
              <a:extLst>
                <a:ext uri="{FF2B5EF4-FFF2-40B4-BE49-F238E27FC236}">
                  <a16:creationId xmlns:a16="http://schemas.microsoft.com/office/drawing/2014/main" id="{8BD59ED8-9B59-A59C-C8A1-D3685723C504}"/>
                </a:ext>
              </a:extLst>
            </p:cNvPr>
            <p:cNvSpPr/>
            <p:nvPr/>
          </p:nvSpPr>
          <p:spPr>
            <a:xfrm>
              <a:off x="1721252" y="2138066"/>
              <a:ext cx="347111" cy="287117"/>
            </a:xfrm>
            <a:custGeom>
              <a:avLst/>
              <a:gdLst/>
              <a:ahLst/>
              <a:cxnLst/>
              <a:rect l="l" t="t" r="r" b="b"/>
              <a:pathLst>
                <a:path w="9859" h="8155" extrusionOk="0">
                  <a:moveTo>
                    <a:pt x="3908" y="320"/>
                  </a:moveTo>
                  <a:cubicBezTo>
                    <a:pt x="4195" y="320"/>
                    <a:pt x="4429" y="554"/>
                    <a:pt x="4429" y="841"/>
                  </a:cubicBezTo>
                  <a:cubicBezTo>
                    <a:pt x="4429" y="905"/>
                    <a:pt x="4441" y="966"/>
                    <a:pt x="4463" y="1023"/>
                  </a:cubicBezTo>
                  <a:lnTo>
                    <a:pt x="3567" y="1023"/>
                  </a:lnTo>
                  <a:cubicBezTo>
                    <a:pt x="3467" y="1023"/>
                    <a:pt x="3386" y="942"/>
                    <a:pt x="3386" y="841"/>
                  </a:cubicBezTo>
                  <a:lnTo>
                    <a:pt x="3386" y="671"/>
                  </a:lnTo>
                  <a:cubicBezTo>
                    <a:pt x="3386" y="543"/>
                    <a:pt x="3349" y="422"/>
                    <a:pt x="3286" y="320"/>
                  </a:cubicBezTo>
                  <a:close/>
                  <a:moveTo>
                    <a:pt x="5270" y="320"/>
                  </a:moveTo>
                  <a:cubicBezTo>
                    <a:pt x="5558" y="320"/>
                    <a:pt x="5791" y="554"/>
                    <a:pt x="5791" y="841"/>
                  </a:cubicBezTo>
                  <a:cubicBezTo>
                    <a:pt x="5791" y="905"/>
                    <a:pt x="5803" y="966"/>
                    <a:pt x="5825" y="1023"/>
                  </a:cubicBezTo>
                  <a:lnTo>
                    <a:pt x="4929" y="1023"/>
                  </a:lnTo>
                  <a:cubicBezTo>
                    <a:pt x="4830" y="1023"/>
                    <a:pt x="4749" y="942"/>
                    <a:pt x="4749" y="841"/>
                  </a:cubicBezTo>
                  <a:cubicBezTo>
                    <a:pt x="4749" y="645"/>
                    <a:pt x="4681" y="463"/>
                    <a:pt x="4566" y="320"/>
                  </a:cubicBezTo>
                  <a:close/>
                  <a:moveTo>
                    <a:pt x="6633" y="320"/>
                  </a:moveTo>
                  <a:cubicBezTo>
                    <a:pt x="6920" y="320"/>
                    <a:pt x="7154" y="554"/>
                    <a:pt x="7154" y="841"/>
                  </a:cubicBezTo>
                  <a:cubicBezTo>
                    <a:pt x="7154" y="905"/>
                    <a:pt x="7166" y="966"/>
                    <a:pt x="7188" y="1023"/>
                  </a:cubicBezTo>
                  <a:lnTo>
                    <a:pt x="6291" y="1023"/>
                  </a:lnTo>
                  <a:cubicBezTo>
                    <a:pt x="6192" y="1023"/>
                    <a:pt x="6111" y="942"/>
                    <a:pt x="6111" y="841"/>
                  </a:cubicBezTo>
                  <a:cubicBezTo>
                    <a:pt x="6111" y="645"/>
                    <a:pt x="6043" y="463"/>
                    <a:pt x="5929" y="320"/>
                  </a:cubicBezTo>
                  <a:close/>
                  <a:moveTo>
                    <a:pt x="2715" y="320"/>
                  </a:moveTo>
                  <a:cubicBezTo>
                    <a:pt x="2909" y="320"/>
                    <a:pt x="3067" y="477"/>
                    <a:pt x="3067" y="671"/>
                  </a:cubicBezTo>
                  <a:lnTo>
                    <a:pt x="3067" y="841"/>
                  </a:lnTo>
                  <a:cubicBezTo>
                    <a:pt x="3067" y="1117"/>
                    <a:pt x="3291" y="1342"/>
                    <a:pt x="3567" y="1342"/>
                  </a:cubicBezTo>
                  <a:lnTo>
                    <a:pt x="9187" y="1342"/>
                  </a:lnTo>
                  <a:cubicBezTo>
                    <a:pt x="9381" y="1342"/>
                    <a:pt x="9539" y="1500"/>
                    <a:pt x="9539" y="1693"/>
                  </a:cubicBezTo>
                  <a:lnTo>
                    <a:pt x="9539" y="7484"/>
                  </a:lnTo>
                  <a:cubicBezTo>
                    <a:pt x="9539" y="7678"/>
                    <a:pt x="9381" y="7835"/>
                    <a:pt x="9187" y="7835"/>
                  </a:cubicBezTo>
                  <a:lnTo>
                    <a:pt x="672" y="7835"/>
                  </a:lnTo>
                  <a:cubicBezTo>
                    <a:pt x="478" y="7835"/>
                    <a:pt x="320" y="7678"/>
                    <a:pt x="320" y="7484"/>
                  </a:cubicBezTo>
                  <a:lnTo>
                    <a:pt x="320" y="671"/>
                  </a:lnTo>
                  <a:cubicBezTo>
                    <a:pt x="320" y="477"/>
                    <a:pt x="478" y="320"/>
                    <a:pt x="672" y="320"/>
                  </a:cubicBezTo>
                  <a:close/>
                  <a:moveTo>
                    <a:pt x="672" y="0"/>
                  </a:moveTo>
                  <a:cubicBezTo>
                    <a:pt x="302" y="0"/>
                    <a:pt x="1" y="302"/>
                    <a:pt x="1" y="671"/>
                  </a:cubicBezTo>
                  <a:lnTo>
                    <a:pt x="1" y="7484"/>
                  </a:lnTo>
                  <a:cubicBezTo>
                    <a:pt x="1" y="7853"/>
                    <a:pt x="302" y="8155"/>
                    <a:pt x="672" y="8155"/>
                  </a:cubicBezTo>
                  <a:lnTo>
                    <a:pt x="9187" y="8155"/>
                  </a:lnTo>
                  <a:cubicBezTo>
                    <a:pt x="9557" y="8155"/>
                    <a:pt x="9858" y="7853"/>
                    <a:pt x="9858" y="7484"/>
                  </a:cubicBezTo>
                  <a:lnTo>
                    <a:pt x="9858" y="1693"/>
                  </a:lnTo>
                  <a:cubicBezTo>
                    <a:pt x="9858" y="1323"/>
                    <a:pt x="9557" y="1023"/>
                    <a:pt x="9187" y="1023"/>
                  </a:cubicBezTo>
                  <a:lnTo>
                    <a:pt x="7654" y="1023"/>
                  </a:lnTo>
                  <a:cubicBezTo>
                    <a:pt x="7555" y="1023"/>
                    <a:pt x="7474" y="942"/>
                    <a:pt x="7474" y="841"/>
                  </a:cubicBezTo>
                  <a:cubicBezTo>
                    <a:pt x="7474" y="378"/>
                    <a:pt x="7096" y="0"/>
                    <a:pt x="66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30;p48">
              <a:extLst>
                <a:ext uri="{FF2B5EF4-FFF2-40B4-BE49-F238E27FC236}">
                  <a16:creationId xmlns:a16="http://schemas.microsoft.com/office/drawing/2014/main" id="{B4069EA5-FECC-CC30-8785-A567BD09AAB5}"/>
                </a:ext>
              </a:extLst>
            </p:cNvPr>
            <p:cNvSpPr/>
            <p:nvPr/>
          </p:nvSpPr>
          <p:spPr>
            <a:xfrm>
              <a:off x="1763255" y="2222036"/>
              <a:ext cx="89216" cy="11266"/>
            </a:xfrm>
            <a:custGeom>
              <a:avLst/>
              <a:gdLst/>
              <a:ahLst/>
              <a:cxnLst/>
              <a:rect l="l" t="t" r="r" b="b"/>
              <a:pathLst>
                <a:path w="2534" h="320" extrusionOk="0">
                  <a:moveTo>
                    <a:pt x="160" y="0"/>
                  </a:moveTo>
                  <a:cubicBezTo>
                    <a:pt x="72" y="0"/>
                    <a:pt x="0" y="72"/>
                    <a:pt x="0" y="160"/>
                  </a:cubicBezTo>
                  <a:cubicBezTo>
                    <a:pt x="0" y="248"/>
                    <a:pt x="72" y="320"/>
                    <a:pt x="160" y="320"/>
                  </a:cubicBezTo>
                  <a:lnTo>
                    <a:pt x="2374" y="320"/>
                  </a:lnTo>
                  <a:cubicBezTo>
                    <a:pt x="2462" y="320"/>
                    <a:pt x="2533" y="248"/>
                    <a:pt x="2533" y="160"/>
                  </a:cubicBezTo>
                  <a:cubicBezTo>
                    <a:pt x="2533" y="72"/>
                    <a:pt x="2462" y="0"/>
                    <a:pt x="2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31;p48">
              <a:extLst>
                <a:ext uri="{FF2B5EF4-FFF2-40B4-BE49-F238E27FC236}">
                  <a16:creationId xmlns:a16="http://schemas.microsoft.com/office/drawing/2014/main" id="{1EA1B9C5-4CE5-37B9-3757-5DDF79D948F7}"/>
                </a:ext>
              </a:extLst>
            </p:cNvPr>
            <p:cNvSpPr/>
            <p:nvPr/>
          </p:nvSpPr>
          <p:spPr>
            <a:xfrm>
              <a:off x="1763255" y="2281994"/>
              <a:ext cx="131183" cy="11266"/>
            </a:xfrm>
            <a:custGeom>
              <a:avLst/>
              <a:gdLst/>
              <a:ahLst/>
              <a:cxnLst/>
              <a:rect l="l" t="t" r="r" b="b"/>
              <a:pathLst>
                <a:path w="3726" h="320" extrusionOk="0">
                  <a:moveTo>
                    <a:pt x="160" y="1"/>
                  </a:moveTo>
                  <a:cubicBezTo>
                    <a:pt x="72" y="1"/>
                    <a:pt x="0" y="72"/>
                    <a:pt x="0" y="160"/>
                  </a:cubicBezTo>
                  <a:cubicBezTo>
                    <a:pt x="0" y="248"/>
                    <a:pt x="72" y="319"/>
                    <a:pt x="160" y="319"/>
                  </a:cubicBezTo>
                  <a:lnTo>
                    <a:pt x="3566" y="319"/>
                  </a:lnTo>
                  <a:cubicBezTo>
                    <a:pt x="3654" y="319"/>
                    <a:pt x="3726" y="248"/>
                    <a:pt x="3726" y="160"/>
                  </a:cubicBezTo>
                  <a:cubicBezTo>
                    <a:pt x="3726" y="72"/>
                    <a:pt x="3654" y="1"/>
                    <a:pt x="3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32;p48">
              <a:extLst>
                <a:ext uri="{FF2B5EF4-FFF2-40B4-BE49-F238E27FC236}">
                  <a16:creationId xmlns:a16="http://schemas.microsoft.com/office/drawing/2014/main" id="{A0FBB96C-712D-65ED-6EB5-9E1A6D0E4B97}"/>
                </a:ext>
              </a:extLst>
            </p:cNvPr>
            <p:cNvSpPr/>
            <p:nvPr/>
          </p:nvSpPr>
          <p:spPr>
            <a:xfrm>
              <a:off x="1763255" y="2251997"/>
              <a:ext cx="131183" cy="11266"/>
            </a:xfrm>
            <a:custGeom>
              <a:avLst/>
              <a:gdLst/>
              <a:ahLst/>
              <a:cxnLst/>
              <a:rect l="l" t="t" r="r" b="b"/>
              <a:pathLst>
                <a:path w="3726" h="320" extrusionOk="0">
                  <a:moveTo>
                    <a:pt x="160" y="0"/>
                  </a:moveTo>
                  <a:cubicBezTo>
                    <a:pt x="72" y="0"/>
                    <a:pt x="0" y="72"/>
                    <a:pt x="0" y="160"/>
                  </a:cubicBezTo>
                  <a:cubicBezTo>
                    <a:pt x="0" y="248"/>
                    <a:pt x="72" y="320"/>
                    <a:pt x="160" y="320"/>
                  </a:cubicBezTo>
                  <a:lnTo>
                    <a:pt x="3566" y="320"/>
                  </a:lnTo>
                  <a:cubicBezTo>
                    <a:pt x="3654" y="320"/>
                    <a:pt x="3726" y="248"/>
                    <a:pt x="3726" y="160"/>
                  </a:cubicBezTo>
                  <a:cubicBezTo>
                    <a:pt x="3726" y="72"/>
                    <a:pt x="3654" y="0"/>
                    <a:pt x="3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33;p48">
              <a:extLst>
                <a:ext uri="{FF2B5EF4-FFF2-40B4-BE49-F238E27FC236}">
                  <a16:creationId xmlns:a16="http://schemas.microsoft.com/office/drawing/2014/main" id="{65C25D1D-4D47-7B73-6357-597C0B9008E8}"/>
                </a:ext>
              </a:extLst>
            </p:cNvPr>
            <p:cNvSpPr/>
            <p:nvPr/>
          </p:nvSpPr>
          <p:spPr>
            <a:xfrm>
              <a:off x="1937145" y="2264003"/>
              <a:ext cx="17252" cy="17252"/>
            </a:xfrm>
            <a:custGeom>
              <a:avLst/>
              <a:gdLst/>
              <a:ahLst/>
              <a:cxnLst/>
              <a:rect l="l" t="t" r="r" b="b"/>
              <a:pathLst>
                <a:path w="490" h="490" extrusionOk="0">
                  <a:moveTo>
                    <a:pt x="245" y="1"/>
                  </a:moveTo>
                  <a:cubicBezTo>
                    <a:pt x="110" y="1"/>
                    <a:pt x="1" y="110"/>
                    <a:pt x="1" y="245"/>
                  </a:cubicBezTo>
                  <a:cubicBezTo>
                    <a:pt x="1" y="381"/>
                    <a:pt x="110" y="490"/>
                    <a:pt x="245" y="490"/>
                  </a:cubicBezTo>
                  <a:cubicBezTo>
                    <a:pt x="380" y="490"/>
                    <a:pt x="489" y="381"/>
                    <a:pt x="489" y="245"/>
                  </a:cubicBezTo>
                  <a:cubicBezTo>
                    <a:pt x="489" y="110"/>
                    <a:pt x="380" y="1"/>
                    <a:pt x="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34;p48">
              <a:extLst>
                <a:ext uri="{FF2B5EF4-FFF2-40B4-BE49-F238E27FC236}">
                  <a16:creationId xmlns:a16="http://schemas.microsoft.com/office/drawing/2014/main" id="{0518685F-9A1B-478C-BB9E-70D496EA16E6}"/>
                </a:ext>
              </a:extLst>
            </p:cNvPr>
            <p:cNvSpPr/>
            <p:nvPr/>
          </p:nvSpPr>
          <p:spPr>
            <a:xfrm>
              <a:off x="1913133" y="2239992"/>
              <a:ext cx="65275" cy="65275"/>
            </a:xfrm>
            <a:custGeom>
              <a:avLst/>
              <a:gdLst/>
              <a:ahLst/>
              <a:cxnLst/>
              <a:rect l="l" t="t" r="r" b="b"/>
              <a:pathLst>
                <a:path w="1854" h="1854" extrusionOk="0">
                  <a:moveTo>
                    <a:pt x="927" y="320"/>
                  </a:moveTo>
                  <a:cubicBezTo>
                    <a:pt x="1261" y="320"/>
                    <a:pt x="1534" y="593"/>
                    <a:pt x="1534" y="927"/>
                  </a:cubicBezTo>
                  <a:cubicBezTo>
                    <a:pt x="1534" y="1262"/>
                    <a:pt x="1261" y="1534"/>
                    <a:pt x="927" y="1534"/>
                  </a:cubicBezTo>
                  <a:cubicBezTo>
                    <a:pt x="593" y="1534"/>
                    <a:pt x="320" y="1262"/>
                    <a:pt x="320" y="927"/>
                  </a:cubicBezTo>
                  <a:cubicBezTo>
                    <a:pt x="320" y="593"/>
                    <a:pt x="593" y="320"/>
                    <a:pt x="927" y="320"/>
                  </a:cubicBezTo>
                  <a:close/>
                  <a:moveTo>
                    <a:pt x="927" y="1"/>
                  </a:moveTo>
                  <a:cubicBezTo>
                    <a:pt x="416" y="1"/>
                    <a:pt x="1" y="416"/>
                    <a:pt x="1" y="927"/>
                  </a:cubicBezTo>
                  <a:cubicBezTo>
                    <a:pt x="1" y="1438"/>
                    <a:pt x="416" y="1854"/>
                    <a:pt x="927" y="1854"/>
                  </a:cubicBezTo>
                  <a:cubicBezTo>
                    <a:pt x="1438" y="1854"/>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1835;p48">
            <a:extLst>
              <a:ext uri="{FF2B5EF4-FFF2-40B4-BE49-F238E27FC236}">
                <a16:creationId xmlns:a16="http://schemas.microsoft.com/office/drawing/2014/main" id="{374C34CB-EBB8-7AD1-2592-9694F2AFF997}"/>
              </a:ext>
            </a:extLst>
          </p:cNvPr>
          <p:cNvGrpSpPr/>
          <p:nvPr/>
        </p:nvGrpSpPr>
        <p:grpSpPr>
          <a:xfrm>
            <a:off x="7471155" y="3315014"/>
            <a:ext cx="347111" cy="296834"/>
            <a:chOff x="3215423" y="2133207"/>
            <a:chExt cx="347111" cy="296834"/>
          </a:xfrm>
        </p:grpSpPr>
        <p:sp>
          <p:nvSpPr>
            <p:cNvPr id="37" name="Google Shape;1836;p48">
              <a:extLst>
                <a:ext uri="{FF2B5EF4-FFF2-40B4-BE49-F238E27FC236}">
                  <a16:creationId xmlns:a16="http://schemas.microsoft.com/office/drawing/2014/main" id="{ADAEFB4C-0E97-94C1-6EFE-D1B2231225AB}"/>
                </a:ext>
              </a:extLst>
            </p:cNvPr>
            <p:cNvSpPr/>
            <p:nvPr/>
          </p:nvSpPr>
          <p:spPr>
            <a:xfrm>
              <a:off x="3419310" y="2370787"/>
              <a:ext cx="143224" cy="59254"/>
            </a:xfrm>
            <a:custGeom>
              <a:avLst/>
              <a:gdLst/>
              <a:ahLst/>
              <a:cxnLst/>
              <a:rect l="l" t="t" r="r" b="b"/>
              <a:pathLst>
                <a:path w="4068" h="1683" extrusionOk="0">
                  <a:moveTo>
                    <a:pt x="2885" y="321"/>
                  </a:moveTo>
                  <a:cubicBezTo>
                    <a:pt x="2986" y="321"/>
                    <a:pt x="3067" y="402"/>
                    <a:pt x="3067" y="501"/>
                  </a:cubicBezTo>
                  <a:lnTo>
                    <a:pt x="3067" y="683"/>
                  </a:lnTo>
                  <a:lnTo>
                    <a:pt x="1001" y="683"/>
                  </a:lnTo>
                  <a:lnTo>
                    <a:pt x="1001" y="501"/>
                  </a:lnTo>
                  <a:cubicBezTo>
                    <a:pt x="1001" y="402"/>
                    <a:pt x="1082" y="321"/>
                    <a:pt x="1183" y="321"/>
                  </a:cubicBezTo>
                  <a:close/>
                  <a:moveTo>
                    <a:pt x="3567" y="1002"/>
                  </a:moveTo>
                  <a:cubicBezTo>
                    <a:pt x="3667" y="1002"/>
                    <a:pt x="3748" y="1083"/>
                    <a:pt x="3748" y="1182"/>
                  </a:cubicBezTo>
                  <a:lnTo>
                    <a:pt x="3748" y="1364"/>
                  </a:lnTo>
                  <a:lnTo>
                    <a:pt x="320" y="1364"/>
                  </a:lnTo>
                  <a:lnTo>
                    <a:pt x="320" y="1182"/>
                  </a:lnTo>
                  <a:cubicBezTo>
                    <a:pt x="320" y="1083"/>
                    <a:pt x="401" y="1002"/>
                    <a:pt x="501" y="1002"/>
                  </a:cubicBezTo>
                  <a:close/>
                  <a:moveTo>
                    <a:pt x="1183" y="1"/>
                  </a:moveTo>
                  <a:cubicBezTo>
                    <a:pt x="907" y="1"/>
                    <a:pt x="683" y="225"/>
                    <a:pt x="683" y="501"/>
                  </a:cubicBezTo>
                  <a:lnTo>
                    <a:pt x="683" y="683"/>
                  </a:lnTo>
                  <a:lnTo>
                    <a:pt x="501" y="683"/>
                  </a:lnTo>
                  <a:cubicBezTo>
                    <a:pt x="226" y="683"/>
                    <a:pt x="1" y="907"/>
                    <a:pt x="1" y="1182"/>
                  </a:cubicBezTo>
                  <a:lnTo>
                    <a:pt x="1" y="1524"/>
                  </a:lnTo>
                  <a:cubicBezTo>
                    <a:pt x="1" y="1612"/>
                    <a:pt x="72" y="1683"/>
                    <a:pt x="160" y="1683"/>
                  </a:cubicBezTo>
                  <a:lnTo>
                    <a:pt x="3908" y="1683"/>
                  </a:lnTo>
                  <a:cubicBezTo>
                    <a:pt x="3996" y="1683"/>
                    <a:pt x="4068" y="1612"/>
                    <a:pt x="4068" y="1524"/>
                  </a:cubicBezTo>
                  <a:lnTo>
                    <a:pt x="4068" y="1182"/>
                  </a:lnTo>
                  <a:cubicBezTo>
                    <a:pt x="4068" y="907"/>
                    <a:pt x="3842" y="683"/>
                    <a:pt x="3567" y="683"/>
                  </a:cubicBezTo>
                  <a:lnTo>
                    <a:pt x="3386" y="683"/>
                  </a:lnTo>
                  <a:lnTo>
                    <a:pt x="3386" y="501"/>
                  </a:lnTo>
                  <a:cubicBezTo>
                    <a:pt x="3386" y="225"/>
                    <a:pt x="3161" y="1"/>
                    <a:pt x="2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37;p48">
              <a:extLst>
                <a:ext uri="{FF2B5EF4-FFF2-40B4-BE49-F238E27FC236}">
                  <a16:creationId xmlns:a16="http://schemas.microsoft.com/office/drawing/2014/main" id="{946791AF-7645-D862-4E1E-840C4E820428}"/>
                </a:ext>
              </a:extLst>
            </p:cNvPr>
            <p:cNvSpPr/>
            <p:nvPr/>
          </p:nvSpPr>
          <p:spPr>
            <a:xfrm>
              <a:off x="3215423" y="2133207"/>
              <a:ext cx="278914" cy="278843"/>
            </a:xfrm>
            <a:custGeom>
              <a:avLst/>
              <a:gdLst/>
              <a:ahLst/>
              <a:cxnLst/>
              <a:rect l="l" t="t" r="r" b="b"/>
              <a:pathLst>
                <a:path w="7922" h="7920" extrusionOk="0">
                  <a:moveTo>
                    <a:pt x="4531" y="319"/>
                  </a:moveTo>
                  <a:cubicBezTo>
                    <a:pt x="4579" y="319"/>
                    <a:pt x="4624" y="338"/>
                    <a:pt x="4658" y="372"/>
                  </a:cubicBezTo>
                  <a:cubicBezTo>
                    <a:pt x="4729" y="443"/>
                    <a:pt x="4729" y="558"/>
                    <a:pt x="4658" y="628"/>
                  </a:cubicBezTo>
                  <a:lnTo>
                    <a:pt x="3695" y="1592"/>
                  </a:lnTo>
                  <a:cubicBezTo>
                    <a:pt x="3660" y="1627"/>
                    <a:pt x="3614" y="1645"/>
                    <a:pt x="3567" y="1645"/>
                  </a:cubicBezTo>
                  <a:cubicBezTo>
                    <a:pt x="3521" y="1645"/>
                    <a:pt x="3475" y="1627"/>
                    <a:pt x="3439" y="1592"/>
                  </a:cubicBezTo>
                  <a:cubicBezTo>
                    <a:pt x="3369" y="1522"/>
                    <a:pt x="3369" y="1406"/>
                    <a:pt x="3439" y="1336"/>
                  </a:cubicBezTo>
                  <a:lnTo>
                    <a:pt x="4402" y="372"/>
                  </a:lnTo>
                  <a:cubicBezTo>
                    <a:pt x="4437" y="338"/>
                    <a:pt x="4483" y="319"/>
                    <a:pt x="4531" y="319"/>
                  </a:cubicBezTo>
                  <a:close/>
                  <a:moveTo>
                    <a:pt x="4651" y="1088"/>
                  </a:moveTo>
                  <a:lnTo>
                    <a:pt x="4993" y="1429"/>
                  </a:lnTo>
                  <a:lnTo>
                    <a:pt x="4496" y="1926"/>
                  </a:lnTo>
                  <a:lnTo>
                    <a:pt x="4154" y="1584"/>
                  </a:lnTo>
                  <a:lnTo>
                    <a:pt x="4651" y="1088"/>
                  </a:lnTo>
                  <a:close/>
                  <a:moveTo>
                    <a:pt x="5338" y="1538"/>
                  </a:moveTo>
                  <a:cubicBezTo>
                    <a:pt x="5341" y="1538"/>
                    <a:pt x="5344" y="1540"/>
                    <a:pt x="5346" y="1542"/>
                  </a:cubicBezTo>
                  <a:lnTo>
                    <a:pt x="6380" y="2575"/>
                  </a:lnTo>
                  <a:cubicBezTo>
                    <a:pt x="6384" y="2580"/>
                    <a:pt x="6384" y="2587"/>
                    <a:pt x="6380" y="2590"/>
                  </a:cubicBezTo>
                  <a:lnTo>
                    <a:pt x="5657" y="3313"/>
                  </a:lnTo>
                  <a:cubicBezTo>
                    <a:pt x="5656" y="3314"/>
                    <a:pt x="5655" y="3316"/>
                    <a:pt x="5650" y="3316"/>
                  </a:cubicBezTo>
                  <a:cubicBezTo>
                    <a:pt x="5646" y="3316"/>
                    <a:pt x="5643" y="3314"/>
                    <a:pt x="5642" y="3313"/>
                  </a:cubicBezTo>
                  <a:lnTo>
                    <a:pt x="4609" y="2279"/>
                  </a:lnTo>
                  <a:cubicBezTo>
                    <a:pt x="4608" y="2279"/>
                    <a:pt x="4605" y="2276"/>
                    <a:pt x="4605" y="2272"/>
                  </a:cubicBezTo>
                  <a:cubicBezTo>
                    <a:pt x="4605" y="2267"/>
                    <a:pt x="4608" y="2265"/>
                    <a:pt x="4609" y="2264"/>
                  </a:cubicBezTo>
                  <a:lnTo>
                    <a:pt x="5331" y="1542"/>
                  </a:lnTo>
                  <a:cubicBezTo>
                    <a:pt x="5333" y="1540"/>
                    <a:pt x="5336" y="1538"/>
                    <a:pt x="5338" y="1538"/>
                  </a:cubicBezTo>
                  <a:close/>
                  <a:moveTo>
                    <a:pt x="4651" y="2774"/>
                  </a:moveTo>
                  <a:lnTo>
                    <a:pt x="5148" y="3270"/>
                  </a:lnTo>
                  <a:lnTo>
                    <a:pt x="4817" y="3601"/>
                  </a:lnTo>
                  <a:cubicBezTo>
                    <a:pt x="4782" y="3637"/>
                    <a:pt x="4735" y="3654"/>
                    <a:pt x="4689" y="3654"/>
                  </a:cubicBezTo>
                  <a:cubicBezTo>
                    <a:pt x="4643" y="3654"/>
                    <a:pt x="4596" y="3637"/>
                    <a:pt x="4561" y="3601"/>
                  </a:cubicBezTo>
                  <a:lnTo>
                    <a:pt x="4320" y="3360"/>
                  </a:lnTo>
                  <a:cubicBezTo>
                    <a:pt x="4250" y="3290"/>
                    <a:pt x="4250" y="3175"/>
                    <a:pt x="4320" y="3105"/>
                  </a:cubicBezTo>
                  <a:lnTo>
                    <a:pt x="4651" y="2774"/>
                  </a:lnTo>
                  <a:close/>
                  <a:moveTo>
                    <a:pt x="6493" y="2929"/>
                  </a:moveTo>
                  <a:lnTo>
                    <a:pt x="6834" y="3270"/>
                  </a:lnTo>
                  <a:lnTo>
                    <a:pt x="6337" y="3767"/>
                  </a:lnTo>
                  <a:lnTo>
                    <a:pt x="5996" y="3426"/>
                  </a:lnTo>
                  <a:lnTo>
                    <a:pt x="6493" y="2929"/>
                  </a:lnTo>
                  <a:close/>
                  <a:moveTo>
                    <a:pt x="7421" y="3210"/>
                  </a:moveTo>
                  <a:cubicBezTo>
                    <a:pt x="7467" y="3210"/>
                    <a:pt x="7513" y="3228"/>
                    <a:pt x="7549" y="3263"/>
                  </a:cubicBezTo>
                  <a:cubicBezTo>
                    <a:pt x="7583" y="3297"/>
                    <a:pt x="7602" y="3342"/>
                    <a:pt x="7602" y="3391"/>
                  </a:cubicBezTo>
                  <a:cubicBezTo>
                    <a:pt x="7602" y="3439"/>
                    <a:pt x="7583" y="3484"/>
                    <a:pt x="7549" y="3518"/>
                  </a:cubicBezTo>
                  <a:lnTo>
                    <a:pt x="6585" y="4482"/>
                  </a:lnTo>
                  <a:cubicBezTo>
                    <a:pt x="6550" y="4518"/>
                    <a:pt x="6504" y="4535"/>
                    <a:pt x="6458" y="4535"/>
                  </a:cubicBezTo>
                  <a:cubicBezTo>
                    <a:pt x="6411" y="4535"/>
                    <a:pt x="6365" y="4518"/>
                    <a:pt x="6329" y="4482"/>
                  </a:cubicBezTo>
                  <a:cubicBezTo>
                    <a:pt x="6259" y="4412"/>
                    <a:pt x="6259" y="4296"/>
                    <a:pt x="6329" y="4227"/>
                  </a:cubicBezTo>
                  <a:lnTo>
                    <a:pt x="7293" y="3263"/>
                  </a:lnTo>
                  <a:cubicBezTo>
                    <a:pt x="7328" y="3228"/>
                    <a:pt x="7375" y="3210"/>
                    <a:pt x="7421" y="3210"/>
                  </a:cubicBezTo>
                  <a:close/>
                  <a:moveTo>
                    <a:pt x="4087" y="3579"/>
                  </a:moveTo>
                  <a:cubicBezTo>
                    <a:pt x="4090" y="3581"/>
                    <a:pt x="4092" y="3584"/>
                    <a:pt x="4094" y="3586"/>
                  </a:cubicBezTo>
                  <a:lnTo>
                    <a:pt x="4335" y="3827"/>
                  </a:lnTo>
                  <a:cubicBezTo>
                    <a:pt x="4338" y="3830"/>
                    <a:pt x="4340" y="3832"/>
                    <a:pt x="4343" y="3834"/>
                  </a:cubicBezTo>
                  <a:lnTo>
                    <a:pt x="630" y="7548"/>
                  </a:lnTo>
                  <a:cubicBezTo>
                    <a:pt x="596" y="7582"/>
                    <a:pt x="550" y="7601"/>
                    <a:pt x="501" y="7601"/>
                  </a:cubicBezTo>
                  <a:cubicBezTo>
                    <a:pt x="453" y="7601"/>
                    <a:pt x="408" y="7582"/>
                    <a:pt x="374" y="7548"/>
                  </a:cubicBezTo>
                  <a:cubicBezTo>
                    <a:pt x="340" y="7514"/>
                    <a:pt x="321" y="7468"/>
                    <a:pt x="321" y="7420"/>
                  </a:cubicBezTo>
                  <a:cubicBezTo>
                    <a:pt x="321" y="7372"/>
                    <a:pt x="340" y="7326"/>
                    <a:pt x="374" y="7292"/>
                  </a:cubicBezTo>
                  <a:lnTo>
                    <a:pt x="4087" y="3579"/>
                  </a:lnTo>
                  <a:close/>
                  <a:moveTo>
                    <a:pt x="4531" y="1"/>
                  </a:moveTo>
                  <a:cubicBezTo>
                    <a:pt x="4397" y="1"/>
                    <a:pt x="4271" y="52"/>
                    <a:pt x="4177" y="146"/>
                  </a:cubicBezTo>
                  <a:lnTo>
                    <a:pt x="3213" y="1110"/>
                  </a:lnTo>
                  <a:cubicBezTo>
                    <a:pt x="3119" y="1205"/>
                    <a:pt x="3067" y="1330"/>
                    <a:pt x="3067" y="1464"/>
                  </a:cubicBezTo>
                  <a:cubicBezTo>
                    <a:pt x="3067" y="1597"/>
                    <a:pt x="3119" y="1723"/>
                    <a:pt x="3213" y="1818"/>
                  </a:cubicBezTo>
                  <a:cubicBezTo>
                    <a:pt x="3311" y="1915"/>
                    <a:pt x="3439" y="1964"/>
                    <a:pt x="3568" y="1964"/>
                  </a:cubicBezTo>
                  <a:cubicBezTo>
                    <a:pt x="3695" y="1964"/>
                    <a:pt x="3824" y="1915"/>
                    <a:pt x="3921" y="1818"/>
                  </a:cubicBezTo>
                  <a:lnTo>
                    <a:pt x="3928" y="1811"/>
                  </a:lnTo>
                  <a:lnTo>
                    <a:pt x="4299" y="2181"/>
                  </a:lnTo>
                  <a:cubicBezTo>
                    <a:pt x="4291" y="2210"/>
                    <a:pt x="4286" y="2240"/>
                    <a:pt x="4286" y="2272"/>
                  </a:cubicBezTo>
                  <a:cubicBezTo>
                    <a:pt x="4286" y="2360"/>
                    <a:pt x="4320" y="2443"/>
                    <a:pt x="4382" y="2505"/>
                  </a:cubicBezTo>
                  <a:lnTo>
                    <a:pt x="4425" y="2547"/>
                  </a:lnTo>
                  <a:lnTo>
                    <a:pt x="4094" y="2878"/>
                  </a:lnTo>
                  <a:cubicBezTo>
                    <a:pt x="3989" y="2984"/>
                    <a:pt x="3941" y="3125"/>
                    <a:pt x="3949" y="3264"/>
                  </a:cubicBezTo>
                  <a:lnTo>
                    <a:pt x="148" y="7066"/>
                  </a:lnTo>
                  <a:cubicBezTo>
                    <a:pt x="53" y="7160"/>
                    <a:pt x="1" y="7286"/>
                    <a:pt x="1" y="7420"/>
                  </a:cubicBezTo>
                  <a:cubicBezTo>
                    <a:pt x="1" y="7553"/>
                    <a:pt x="53" y="7679"/>
                    <a:pt x="148" y="7773"/>
                  </a:cubicBezTo>
                  <a:cubicBezTo>
                    <a:pt x="242" y="7868"/>
                    <a:pt x="368" y="7920"/>
                    <a:pt x="501" y="7920"/>
                  </a:cubicBezTo>
                  <a:cubicBezTo>
                    <a:pt x="635" y="7920"/>
                    <a:pt x="761" y="7868"/>
                    <a:pt x="856" y="7773"/>
                  </a:cubicBezTo>
                  <a:lnTo>
                    <a:pt x="4657" y="3972"/>
                  </a:lnTo>
                  <a:cubicBezTo>
                    <a:pt x="4668" y="3972"/>
                    <a:pt x="4678" y="3973"/>
                    <a:pt x="4689" y="3973"/>
                  </a:cubicBezTo>
                  <a:cubicBezTo>
                    <a:pt x="4817" y="3973"/>
                    <a:pt x="4946" y="3924"/>
                    <a:pt x="5042" y="3827"/>
                  </a:cubicBezTo>
                  <a:lnTo>
                    <a:pt x="5373" y="3497"/>
                  </a:lnTo>
                  <a:lnTo>
                    <a:pt x="5416" y="3539"/>
                  </a:lnTo>
                  <a:cubicBezTo>
                    <a:pt x="5479" y="3601"/>
                    <a:pt x="5562" y="3635"/>
                    <a:pt x="5650" y="3635"/>
                  </a:cubicBezTo>
                  <a:cubicBezTo>
                    <a:pt x="5682" y="3635"/>
                    <a:pt x="5712" y="3631"/>
                    <a:pt x="5741" y="3622"/>
                  </a:cubicBezTo>
                  <a:lnTo>
                    <a:pt x="6111" y="3993"/>
                  </a:lnTo>
                  <a:lnTo>
                    <a:pt x="6104" y="4000"/>
                  </a:lnTo>
                  <a:cubicBezTo>
                    <a:pt x="5909" y="4195"/>
                    <a:pt x="5909" y="4513"/>
                    <a:pt x="6104" y="4708"/>
                  </a:cubicBezTo>
                  <a:cubicBezTo>
                    <a:pt x="6198" y="4803"/>
                    <a:pt x="6324" y="4854"/>
                    <a:pt x="6458" y="4854"/>
                  </a:cubicBezTo>
                  <a:cubicBezTo>
                    <a:pt x="6591" y="4854"/>
                    <a:pt x="6717" y="4803"/>
                    <a:pt x="6811" y="4708"/>
                  </a:cubicBezTo>
                  <a:lnTo>
                    <a:pt x="7774" y="3745"/>
                  </a:lnTo>
                  <a:cubicBezTo>
                    <a:pt x="7870" y="3650"/>
                    <a:pt x="7921" y="3525"/>
                    <a:pt x="7921" y="3391"/>
                  </a:cubicBezTo>
                  <a:cubicBezTo>
                    <a:pt x="7921" y="3257"/>
                    <a:pt x="7870" y="3132"/>
                    <a:pt x="7774" y="3037"/>
                  </a:cubicBezTo>
                  <a:cubicBezTo>
                    <a:pt x="7680" y="2942"/>
                    <a:pt x="7554" y="2891"/>
                    <a:pt x="7421" y="2891"/>
                  </a:cubicBezTo>
                  <a:cubicBezTo>
                    <a:pt x="7287" y="2891"/>
                    <a:pt x="7162" y="2942"/>
                    <a:pt x="7067" y="3037"/>
                  </a:cubicBezTo>
                  <a:lnTo>
                    <a:pt x="7059" y="3044"/>
                  </a:lnTo>
                  <a:lnTo>
                    <a:pt x="6689" y="2674"/>
                  </a:lnTo>
                  <a:cubicBezTo>
                    <a:pt x="6721" y="2562"/>
                    <a:pt x="6694" y="2437"/>
                    <a:pt x="6606" y="2349"/>
                  </a:cubicBezTo>
                  <a:lnTo>
                    <a:pt x="5572" y="1315"/>
                  </a:lnTo>
                  <a:cubicBezTo>
                    <a:pt x="5508" y="1252"/>
                    <a:pt x="5423" y="1220"/>
                    <a:pt x="5339" y="1220"/>
                  </a:cubicBezTo>
                  <a:cubicBezTo>
                    <a:pt x="5308" y="1220"/>
                    <a:pt x="5277" y="1224"/>
                    <a:pt x="5248" y="1233"/>
                  </a:cubicBezTo>
                  <a:lnTo>
                    <a:pt x="4877" y="861"/>
                  </a:lnTo>
                  <a:lnTo>
                    <a:pt x="4884" y="854"/>
                  </a:lnTo>
                  <a:cubicBezTo>
                    <a:pt x="4979" y="760"/>
                    <a:pt x="5031" y="634"/>
                    <a:pt x="5031" y="501"/>
                  </a:cubicBezTo>
                  <a:cubicBezTo>
                    <a:pt x="5031" y="367"/>
                    <a:pt x="4979" y="242"/>
                    <a:pt x="4884" y="146"/>
                  </a:cubicBezTo>
                  <a:cubicBezTo>
                    <a:pt x="4790" y="52"/>
                    <a:pt x="4664" y="1"/>
                    <a:pt x="4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1838;p48">
            <a:extLst>
              <a:ext uri="{FF2B5EF4-FFF2-40B4-BE49-F238E27FC236}">
                <a16:creationId xmlns:a16="http://schemas.microsoft.com/office/drawing/2014/main" id="{ED7F9F91-DCC5-0E57-655C-3CEC99F5A525}"/>
              </a:ext>
            </a:extLst>
          </p:cNvPr>
          <p:cNvSpPr/>
          <p:nvPr/>
        </p:nvSpPr>
        <p:spPr>
          <a:xfrm>
            <a:off x="1534757" y="3304891"/>
            <a:ext cx="347076" cy="317079"/>
          </a:xfrm>
          <a:custGeom>
            <a:avLst/>
            <a:gdLst/>
            <a:ahLst/>
            <a:cxnLst/>
            <a:rect l="l" t="t" r="r" b="b"/>
            <a:pathLst>
              <a:path w="9858" h="9006" extrusionOk="0">
                <a:moveTo>
                  <a:pt x="4930" y="320"/>
                </a:moveTo>
                <a:cubicBezTo>
                  <a:pt x="5518" y="320"/>
                  <a:pt x="6069" y="406"/>
                  <a:pt x="6524" y="570"/>
                </a:cubicBezTo>
                <a:cubicBezTo>
                  <a:pt x="6617" y="604"/>
                  <a:pt x="6666" y="708"/>
                  <a:pt x="6632" y="802"/>
                </a:cubicBezTo>
                <a:cubicBezTo>
                  <a:pt x="6607" y="873"/>
                  <a:pt x="6538" y="921"/>
                  <a:pt x="6462" y="921"/>
                </a:cubicBezTo>
                <a:cubicBezTo>
                  <a:pt x="6441" y="921"/>
                  <a:pt x="6421" y="918"/>
                  <a:pt x="6401" y="911"/>
                </a:cubicBezTo>
                <a:cubicBezTo>
                  <a:pt x="5991" y="763"/>
                  <a:pt x="5468" y="681"/>
                  <a:pt x="4930" y="681"/>
                </a:cubicBezTo>
                <a:cubicBezTo>
                  <a:pt x="4390" y="681"/>
                  <a:pt x="3868" y="763"/>
                  <a:pt x="3458" y="911"/>
                </a:cubicBezTo>
                <a:cubicBezTo>
                  <a:pt x="3438" y="918"/>
                  <a:pt x="3417" y="921"/>
                  <a:pt x="3397" y="921"/>
                </a:cubicBezTo>
                <a:cubicBezTo>
                  <a:pt x="3323" y="921"/>
                  <a:pt x="3253" y="875"/>
                  <a:pt x="3226" y="802"/>
                </a:cubicBezTo>
                <a:cubicBezTo>
                  <a:pt x="3193" y="708"/>
                  <a:pt x="3241" y="604"/>
                  <a:pt x="3335" y="570"/>
                </a:cubicBezTo>
                <a:cubicBezTo>
                  <a:pt x="3790" y="406"/>
                  <a:pt x="4341" y="320"/>
                  <a:pt x="4930" y="320"/>
                </a:cubicBezTo>
                <a:close/>
                <a:moveTo>
                  <a:pt x="4930" y="1001"/>
                </a:moveTo>
                <a:cubicBezTo>
                  <a:pt x="5433" y="1001"/>
                  <a:pt x="5917" y="1076"/>
                  <a:pt x="6293" y="1211"/>
                </a:cubicBezTo>
                <a:cubicBezTo>
                  <a:pt x="6296" y="1212"/>
                  <a:pt x="6300" y="1213"/>
                  <a:pt x="6302" y="1214"/>
                </a:cubicBezTo>
                <a:lnTo>
                  <a:pt x="6302" y="1704"/>
                </a:lnTo>
                <a:lnTo>
                  <a:pt x="3556" y="1704"/>
                </a:lnTo>
                <a:lnTo>
                  <a:pt x="3556" y="1214"/>
                </a:lnTo>
                <a:cubicBezTo>
                  <a:pt x="3560" y="1213"/>
                  <a:pt x="3563" y="1212"/>
                  <a:pt x="3566" y="1211"/>
                </a:cubicBezTo>
                <a:cubicBezTo>
                  <a:pt x="3942" y="1076"/>
                  <a:pt x="4426" y="1001"/>
                  <a:pt x="4930" y="1001"/>
                </a:cubicBezTo>
                <a:close/>
                <a:moveTo>
                  <a:pt x="9017" y="2022"/>
                </a:moveTo>
                <a:cubicBezTo>
                  <a:pt x="9305" y="2022"/>
                  <a:pt x="9539" y="2256"/>
                  <a:pt x="9539" y="2545"/>
                </a:cubicBezTo>
                <a:lnTo>
                  <a:pt x="9539" y="4077"/>
                </a:lnTo>
                <a:cubicBezTo>
                  <a:pt x="9539" y="5116"/>
                  <a:pt x="8694" y="5961"/>
                  <a:pt x="7655" y="5961"/>
                </a:cubicBezTo>
                <a:lnTo>
                  <a:pt x="5600" y="5961"/>
                </a:lnTo>
                <a:lnTo>
                  <a:pt x="5600" y="5780"/>
                </a:lnTo>
                <a:cubicBezTo>
                  <a:pt x="5600" y="5505"/>
                  <a:pt x="5376" y="5280"/>
                  <a:pt x="5100" y="5280"/>
                </a:cubicBezTo>
                <a:lnTo>
                  <a:pt x="4759" y="5280"/>
                </a:lnTo>
                <a:cubicBezTo>
                  <a:pt x="4483" y="5280"/>
                  <a:pt x="4259" y="5505"/>
                  <a:pt x="4259" y="5780"/>
                </a:cubicBezTo>
                <a:lnTo>
                  <a:pt x="4259" y="5961"/>
                </a:lnTo>
                <a:lnTo>
                  <a:pt x="2205" y="5961"/>
                </a:lnTo>
                <a:cubicBezTo>
                  <a:pt x="1166" y="5961"/>
                  <a:pt x="320" y="5116"/>
                  <a:pt x="320" y="4077"/>
                </a:cubicBezTo>
                <a:lnTo>
                  <a:pt x="320" y="2545"/>
                </a:lnTo>
                <a:cubicBezTo>
                  <a:pt x="320" y="2256"/>
                  <a:pt x="554" y="2022"/>
                  <a:pt x="842" y="2022"/>
                </a:cubicBezTo>
                <a:close/>
                <a:moveTo>
                  <a:pt x="5100" y="5600"/>
                </a:moveTo>
                <a:cubicBezTo>
                  <a:pt x="5199" y="5600"/>
                  <a:pt x="5281" y="5681"/>
                  <a:pt x="5281" y="5780"/>
                </a:cubicBezTo>
                <a:lnTo>
                  <a:pt x="5281" y="6121"/>
                </a:lnTo>
                <a:cubicBezTo>
                  <a:pt x="5281" y="6221"/>
                  <a:pt x="5199" y="6302"/>
                  <a:pt x="5100" y="6302"/>
                </a:cubicBezTo>
                <a:lnTo>
                  <a:pt x="4759" y="6302"/>
                </a:lnTo>
                <a:cubicBezTo>
                  <a:pt x="4659" y="6302"/>
                  <a:pt x="4578" y="6221"/>
                  <a:pt x="4578" y="6121"/>
                </a:cubicBezTo>
                <a:lnTo>
                  <a:pt x="4578" y="5780"/>
                </a:lnTo>
                <a:cubicBezTo>
                  <a:pt x="4578" y="5681"/>
                  <a:pt x="4659" y="5600"/>
                  <a:pt x="4759" y="5600"/>
                </a:cubicBezTo>
                <a:close/>
                <a:moveTo>
                  <a:pt x="5281" y="6587"/>
                </a:moveTo>
                <a:lnTo>
                  <a:pt x="5281" y="6802"/>
                </a:lnTo>
                <a:cubicBezTo>
                  <a:pt x="5281" y="6902"/>
                  <a:pt x="5199" y="6984"/>
                  <a:pt x="5100" y="6984"/>
                </a:cubicBezTo>
                <a:lnTo>
                  <a:pt x="4759" y="6984"/>
                </a:lnTo>
                <a:cubicBezTo>
                  <a:pt x="4659" y="6984"/>
                  <a:pt x="4578" y="6902"/>
                  <a:pt x="4578" y="6802"/>
                </a:cubicBezTo>
                <a:lnTo>
                  <a:pt x="4578" y="6587"/>
                </a:lnTo>
                <a:cubicBezTo>
                  <a:pt x="4635" y="6609"/>
                  <a:pt x="4696" y="6621"/>
                  <a:pt x="4759" y="6621"/>
                </a:cubicBezTo>
                <a:lnTo>
                  <a:pt x="5100" y="6621"/>
                </a:lnTo>
                <a:cubicBezTo>
                  <a:pt x="5164" y="6621"/>
                  <a:pt x="5225" y="6609"/>
                  <a:pt x="5281" y="6587"/>
                </a:cubicBezTo>
                <a:close/>
                <a:moveTo>
                  <a:pt x="9539" y="5219"/>
                </a:moveTo>
                <a:lnTo>
                  <a:pt x="9539" y="8165"/>
                </a:lnTo>
                <a:cubicBezTo>
                  <a:pt x="9539" y="8452"/>
                  <a:pt x="9305" y="8686"/>
                  <a:pt x="9017" y="8686"/>
                </a:cubicBezTo>
                <a:lnTo>
                  <a:pt x="842" y="8686"/>
                </a:lnTo>
                <a:cubicBezTo>
                  <a:pt x="554" y="8686"/>
                  <a:pt x="320" y="8452"/>
                  <a:pt x="320" y="8165"/>
                </a:cubicBezTo>
                <a:lnTo>
                  <a:pt x="320" y="5219"/>
                </a:lnTo>
                <a:cubicBezTo>
                  <a:pt x="707" y="5855"/>
                  <a:pt x="1407" y="6281"/>
                  <a:pt x="2205" y="6281"/>
                </a:cubicBezTo>
                <a:lnTo>
                  <a:pt x="4259" y="6281"/>
                </a:lnTo>
                <a:lnTo>
                  <a:pt x="4259" y="6802"/>
                </a:lnTo>
                <a:cubicBezTo>
                  <a:pt x="4259" y="7078"/>
                  <a:pt x="4483" y="7302"/>
                  <a:pt x="4759" y="7302"/>
                </a:cubicBezTo>
                <a:lnTo>
                  <a:pt x="5100" y="7302"/>
                </a:lnTo>
                <a:cubicBezTo>
                  <a:pt x="5376" y="7302"/>
                  <a:pt x="5600" y="7078"/>
                  <a:pt x="5600" y="6802"/>
                </a:cubicBezTo>
                <a:lnTo>
                  <a:pt x="5600" y="6281"/>
                </a:lnTo>
                <a:lnTo>
                  <a:pt x="7655" y="6281"/>
                </a:lnTo>
                <a:cubicBezTo>
                  <a:pt x="8452" y="6281"/>
                  <a:pt x="9152" y="5855"/>
                  <a:pt x="9539" y="5219"/>
                </a:cubicBezTo>
                <a:close/>
                <a:moveTo>
                  <a:pt x="4930" y="0"/>
                </a:moveTo>
                <a:cubicBezTo>
                  <a:pt x="4304" y="0"/>
                  <a:pt x="3716" y="94"/>
                  <a:pt x="3227" y="269"/>
                </a:cubicBezTo>
                <a:cubicBezTo>
                  <a:pt x="2968" y="364"/>
                  <a:pt x="2832" y="651"/>
                  <a:pt x="2926" y="910"/>
                </a:cubicBezTo>
                <a:cubicBezTo>
                  <a:pt x="2980" y="1059"/>
                  <a:pt x="3097" y="1167"/>
                  <a:pt x="3237" y="1214"/>
                </a:cubicBezTo>
                <a:lnTo>
                  <a:pt x="3237" y="1704"/>
                </a:lnTo>
                <a:lnTo>
                  <a:pt x="842" y="1704"/>
                </a:lnTo>
                <a:cubicBezTo>
                  <a:pt x="378" y="1704"/>
                  <a:pt x="1" y="2081"/>
                  <a:pt x="1" y="2545"/>
                </a:cubicBezTo>
                <a:lnTo>
                  <a:pt x="1" y="8165"/>
                </a:lnTo>
                <a:cubicBezTo>
                  <a:pt x="1" y="8629"/>
                  <a:pt x="378" y="9006"/>
                  <a:pt x="842" y="9006"/>
                </a:cubicBezTo>
                <a:lnTo>
                  <a:pt x="9017" y="9006"/>
                </a:lnTo>
                <a:cubicBezTo>
                  <a:pt x="9480" y="9006"/>
                  <a:pt x="9858" y="8629"/>
                  <a:pt x="9858" y="8165"/>
                </a:cubicBezTo>
                <a:lnTo>
                  <a:pt x="9858" y="2545"/>
                </a:lnTo>
                <a:cubicBezTo>
                  <a:pt x="9858" y="2081"/>
                  <a:pt x="9480" y="1704"/>
                  <a:pt x="9017" y="1704"/>
                </a:cubicBezTo>
                <a:lnTo>
                  <a:pt x="6622" y="1704"/>
                </a:lnTo>
                <a:lnTo>
                  <a:pt x="6622" y="1214"/>
                </a:lnTo>
                <a:cubicBezTo>
                  <a:pt x="6764" y="1166"/>
                  <a:pt x="6880" y="1056"/>
                  <a:pt x="6933" y="910"/>
                </a:cubicBezTo>
                <a:cubicBezTo>
                  <a:pt x="7026" y="651"/>
                  <a:pt x="6892" y="364"/>
                  <a:pt x="6631" y="269"/>
                </a:cubicBezTo>
                <a:cubicBezTo>
                  <a:pt x="6143" y="94"/>
                  <a:pt x="5554" y="0"/>
                  <a:pt x="49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639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Google Shape;1735;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Mati</a:t>
            </a:r>
            <a:endParaRPr sz="2000"/>
          </a:p>
        </p:txBody>
      </p:sp>
      <p:sp>
        <p:nvSpPr>
          <p:cNvPr id="6" name="Kotak Teks 5">
            <a:extLst>
              <a:ext uri="{FF2B5EF4-FFF2-40B4-BE49-F238E27FC236}">
                <a16:creationId xmlns:a16="http://schemas.microsoft.com/office/drawing/2014/main" id="{6893686E-D33F-0536-DB91-7237CFD23087}"/>
              </a:ext>
            </a:extLst>
          </p:cNvPr>
          <p:cNvSpPr txBox="1"/>
          <p:nvPr/>
        </p:nvSpPr>
        <p:spPr>
          <a:xfrm>
            <a:off x="720000" y="1017725"/>
            <a:ext cx="7704000" cy="3600986"/>
          </a:xfrm>
          <a:prstGeom prst="rect">
            <a:avLst/>
          </a:prstGeom>
          <a:noFill/>
        </p:spPr>
        <p:txBody>
          <a:bodyPr wrap="square" numCol="2" spcCol="360000" rtlCol="0">
            <a:spAutoFit/>
          </a:bodyPr>
          <a:lstStyle/>
          <a:p>
            <a:r>
              <a:rPr lang="id-ID" sz="1200">
                <a:solidFill>
                  <a:schemeClr val="accent6"/>
                </a:solidFill>
                <a:latin typeface="Titillium Web" panose="00000500000000000000" pitchFamily="2" charset="0"/>
              </a:rPr>
              <a:t>Tuntutan pidana mati adalah permintaan Jaksa Penuntut Umum kepada pengadilan agar menjatuhkan hukuman kematian terhadap terdakwa karena terbukti secara sah dan meyakinkan melakukan tindak pidana berat yang diatur oleh undang-undang.</a:t>
            </a:r>
          </a:p>
          <a:p>
            <a:r>
              <a:rPr lang="id-ID" sz="1200">
                <a:solidFill>
                  <a:schemeClr val="accent6"/>
                </a:solidFill>
                <a:latin typeface="Titillium Web" panose="00000500000000000000" pitchFamily="2" charset="0"/>
              </a:rPr>
              <a:t>Pidana mati adalah bentuk pidana pokok yang paling berat dalam sistem hukum pidana Indonesia, dengan sifat ultimum remedium dalam delik khusus.</a:t>
            </a: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Dasar Hukum</a:t>
            </a:r>
          </a:p>
          <a:p>
            <a:r>
              <a:rPr lang="id-ID" sz="1200" u="sng">
                <a:solidFill>
                  <a:schemeClr val="accent6"/>
                </a:solidFill>
                <a:latin typeface="Titillium Web" panose="00000500000000000000" pitchFamily="2" charset="0"/>
              </a:rPr>
              <a:t>Kitab Undang-Undang Hukum Pidana (KUHP) lama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 Pidana mati termasuk pidana pokok.</a:t>
            </a:r>
          </a:p>
          <a:p>
            <a:r>
              <a:rPr lang="id-ID" sz="1200" u="sng">
                <a:solidFill>
                  <a:schemeClr val="accent6"/>
                </a:solidFill>
                <a:latin typeface="Titillium Web" panose="00000500000000000000" pitchFamily="2" charset="0"/>
              </a:rPr>
              <a:t>KUHP Baru (UU No. 1 Tahun 2023)</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100 ayat (1): “Pidana mati diancam secara alternatif, dengan pidana penjara seumur hidup atau pidana penjara paling lama 20 (dua puluh) tahun.”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100 ayat (2): “Pidana mati dapat dijatuhkan dengan masa percobaan 10 tahun, apabila hakim menilai terdakwa menunjukkan penyesalan dan ada harapan memperbaiki diri.”</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100 ayat (4): Jika dalam masa percobaan tidak mengulangi perbuatan, pidana mati dapat diubah menjadi penjara seumur hidup.</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Paradigma pidana mati dalam KUHP baru lebih humanis, dengan menekankan fungsi korektif dan reintegratif, bukan sekadar represif.</a:t>
            </a:r>
          </a:p>
          <a:p>
            <a:endParaRPr lang="id-ID" sz="1200">
              <a:solidFill>
                <a:schemeClr val="accent6"/>
              </a:solidFill>
              <a:latin typeface="Titillium Web" panose="00000500000000000000" pitchFamily="2" charset="0"/>
            </a:endParaRPr>
          </a:p>
          <a:p>
            <a:r>
              <a:rPr lang="id-ID" sz="1200">
                <a:solidFill>
                  <a:schemeClr val="accent6"/>
                </a:solidFill>
                <a:latin typeface="Titillium Web" panose="00000500000000000000" pitchFamily="2" charset="0"/>
              </a:rPr>
              <a:t>Contoh tindak pidana yang secara eksplisit mengatur ancaman pidana mati:</a:t>
            </a:r>
          </a:p>
          <a:p>
            <a:r>
              <a:rPr lang="id-ID" sz="1200">
                <a:solidFill>
                  <a:schemeClr val="accent6"/>
                </a:solidFill>
                <a:latin typeface="Titillium Web" panose="00000500000000000000" pitchFamily="2" charset="0"/>
              </a:rPr>
              <a:t>Pembunuhan berencana → Pasal 340 KUHP</a:t>
            </a:r>
          </a:p>
          <a:p>
            <a:r>
              <a:rPr lang="id-ID" sz="1200">
                <a:solidFill>
                  <a:schemeClr val="accent6"/>
                </a:solidFill>
                <a:latin typeface="Titillium Web" panose="00000500000000000000" pitchFamily="2" charset="0"/>
              </a:rPr>
              <a:t>Terorisme → UU No. 5 Tahun 2018</a:t>
            </a:r>
          </a:p>
          <a:p>
            <a:r>
              <a:rPr lang="id-ID" sz="1200">
                <a:solidFill>
                  <a:schemeClr val="accent6"/>
                </a:solidFill>
                <a:latin typeface="Titillium Web" panose="00000500000000000000" pitchFamily="2" charset="0"/>
              </a:rPr>
              <a:t>Narkotika (pengedar besar) → UU No. 35 Tahun 2009, Pasal 114 ayat (2)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8BB4452E-21FE-50A7-C2EE-AB44AADAB469}"/>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69EBAC69-BE17-3BD1-19D8-D6E99B709428}"/>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Penjara Seumur Hidup</a:t>
            </a:r>
            <a:endParaRPr sz="2000"/>
          </a:p>
        </p:txBody>
      </p:sp>
      <p:sp>
        <p:nvSpPr>
          <p:cNvPr id="6" name="Kotak Teks 5">
            <a:extLst>
              <a:ext uri="{FF2B5EF4-FFF2-40B4-BE49-F238E27FC236}">
                <a16:creationId xmlns:a16="http://schemas.microsoft.com/office/drawing/2014/main" id="{90111AE6-9DE6-B991-085B-A66163A5414D}"/>
              </a:ext>
            </a:extLst>
          </p:cNvPr>
          <p:cNvSpPr txBox="1"/>
          <p:nvPr/>
        </p:nvSpPr>
        <p:spPr>
          <a:xfrm>
            <a:off x="720000" y="1017725"/>
            <a:ext cx="7704000" cy="3600986"/>
          </a:xfrm>
          <a:prstGeom prst="rect">
            <a:avLst/>
          </a:prstGeom>
          <a:noFill/>
        </p:spPr>
        <p:txBody>
          <a:bodyPr wrap="square" numCol="2" spcCol="360000" rtlCol="0">
            <a:spAutoFit/>
          </a:bodyPr>
          <a:lstStyle/>
          <a:p>
            <a:r>
              <a:rPr lang="id-ID" sz="1200">
                <a:solidFill>
                  <a:schemeClr val="accent6"/>
                </a:solidFill>
                <a:latin typeface="Titillium Web" panose="00000500000000000000" pitchFamily="2" charset="0"/>
              </a:rPr>
              <a:t>Pidana penjara seumur hidup adalah pidana pokok berupa pencabutan kebebasan terhadap terpidana selama sisa hidupnya yang dijatuhkan oleh pengadilan untuk tindak pidana yang sangat berat.</a:t>
            </a:r>
          </a:p>
          <a:p>
            <a:r>
              <a:rPr lang="id-ID" sz="1200">
                <a:solidFill>
                  <a:schemeClr val="accent6"/>
                </a:solidFill>
                <a:latin typeface="Titillium Web" panose="00000500000000000000" pitchFamily="2" charset="0"/>
              </a:rPr>
              <a:t>Penjara seumur hidup bukan penjara untuk jangka waktu tertentu, dan bukan identik dengan hukuman mati yang ditunda.</a:t>
            </a: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Dasar Hukum</a:t>
            </a:r>
          </a:p>
          <a:p>
            <a:r>
              <a:rPr lang="id-ID" sz="1200" u="sng">
                <a:solidFill>
                  <a:schemeClr val="accent6"/>
                </a:solidFill>
                <a:latin typeface="Titillium Web" panose="00000500000000000000" pitchFamily="2" charset="0"/>
              </a:rPr>
              <a:t>KUHP (lama) </a:t>
            </a:r>
            <a:r>
              <a:rPr lang="id-ID" sz="1200">
                <a:solidFill>
                  <a:schemeClr val="accent6"/>
                </a:solidFill>
                <a:latin typeface="Titillium Web" panose="00000500000000000000" pitchFamily="2" charset="0"/>
              </a:rPr>
              <a:t>: Pasal 10 KUHP: </a:t>
            </a:r>
          </a:p>
          <a:p>
            <a:r>
              <a:rPr lang="id-ID" sz="1200" u="sng">
                <a:solidFill>
                  <a:schemeClr val="accent6"/>
                </a:solidFill>
                <a:latin typeface="Titillium Web" panose="00000500000000000000" pitchFamily="2" charset="0"/>
              </a:rPr>
              <a:t>KUHP Baru (UU No. 1 Tahun 2023)</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67 dan Pasal 68: Menyatakan bahwa pidana penjara dapat dijatuhkan seumur hidup atau untuk waktu tertentu maksimal 20 tahun atau kumulatif 30 tahun.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KUHP Baru tetap mempertahankan eksistensi pidana seumur hidup, namun dengan kemungkinan pengajuan evaluasi pidana atau pengampunan sesuai dengan ketentuan di luar KUHP (misalnya grasi, remisi).</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Pidana penjara seumur hidup dapat dituntut dalam perkara-perkara luar biasa seperti:</a:t>
            </a:r>
          </a:p>
          <a:p>
            <a:r>
              <a:rPr lang="id-ID" sz="1200">
                <a:solidFill>
                  <a:schemeClr val="accent6"/>
                </a:solidFill>
                <a:latin typeface="Titillium Web" panose="00000500000000000000" pitchFamily="2" charset="0"/>
              </a:rPr>
              <a:t>Pembunuhan berencana, </a:t>
            </a:r>
            <a:r>
              <a:rPr lang="sv-SE" sz="1200">
                <a:solidFill>
                  <a:schemeClr val="accent6"/>
                </a:solidFill>
                <a:latin typeface="Titillium Web" panose="00000500000000000000" pitchFamily="2" charset="0"/>
              </a:rPr>
              <a:t>Pengedar narkotika dalam jumlah besar</a:t>
            </a:r>
            <a:r>
              <a:rPr lang="id-ID" sz="1200">
                <a:solidFill>
                  <a:schemeClr val="accent6"/>
                </a:solidFill>
                <a:latin typeface="Titillium Web" panose="00000500000000000000" pitchFamily="2" charset="0"/>
              </a:rPr>
              <a:t>, Tindakan teror yang menimbulkan kematian, </a:t>
            </a:r>
          </a:p>
        </p:txBody>
      </p:sp>
    </p:spTree>
    <p:extLst>
      <p:ext uri="{BB962C8B-B14F-4D97-AF65-F5344CB8AC3E}">
        <p14:creationId xmlns:p14="http://schemas.microsoft.com/office/powerpoint/2010/main" val="3878232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389CB88D-97E9-C496-31E0-650E942175D9}"/>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14CE6402-2471-74BC-74DC-5C0690FA2262}"/>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Penjara Selama Waktu Tertentu</a:t>
            </a:r>
            <a:endParaRPr sz="2000"/>
          </a:p>
        </p:txBody>
      </p:sp>
      <p:sp>
        <p:nvSpPr>
          <p:cNvPr id="6" name="Kotak Teks 5">
            <a:extLst>
              <a:ext uri="{FF2B5EF4-FFF2-40B4-BE49-F238E27FC236}">
                <a16:creationId xmlns:a16="http://schemas.microsoft.com/office/drawing/2014/main" id="{E97901E8-EA4F-C53D-A368-DADE7CAB2D49}"/>
              </a:ext>
            </a:extLst>
          </p:cNvPr>
          <p:cNvSpPr txBox="1"/>
          <p:nvPr/>
        </p:nvSpPr>
        <p:spPr>
          <a:xfrm>
            <a:off x="720000" y="1017725"/>
            <a:ext cx="7704000" cy="3600986"/>
          </a:xfrm>
          <a:prstGeom prst="rect">
            <a:avLst/>
          </a:prstGeom>
          <a:noFill/>
        </p:spPr>
        <p:txBody>
          <a:bodyPr wrap="square" numCol="2" spcCol="360000" rtlCol="0">
            <a:spAutoFit/>
          </a:bodyPr>
          <a:lstStyle/>
          <a:p>
            <a:r>
              <a:rPr lang="id-ID" sz="1200">
                <a:solidFill>
                  <a:schemeClr val="accent6"/>
                </a:solidFill>
                <a:latin typeface="Titillium Web" panose="00000500000000000000" pitchFamily="2" charset="0"/>
              </a:rPr>
              <a:t>Pidana penjara waktu tertentu adalah pidana pokok yang dijatuhkan oleh hakim berupa pencabutan kebebasan terdakwa untuk waktu tertentu yang ditentukan secara tegas dalam amar putusan (misalnya: 1 tahun, 5 tahun, 15 tahun, dll).</a:t>
            </a:r>
          </a:p>
          <a:p>
            <a:r>
              <a:rPr lang="id-ID" sz="1200">
                <a:solidFill>
                  <a:schemeClr val="accent6"/>
                </a:solidFill>
                <a:latin typeface="Titillium Web" panose="00000500000000000000" pitchFamily="2" charset="0"/>
              </a:rPr>
              <a:t>Berbeda dengan pidana penjara seumur hidup (yang tidak berbatas waktu) dan pidana mati (yang terminal), pidana ini terbatas pada jangka waktu yang pasti.</a:t>
            </a: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Dasar Hukum</a:t>
            </a:r>
          </a:p>
          <a:p>
            <a:r>
              <a:rPr lang="id-ID" sz="1200" u="sng">
                <a:solidFill>
                  <a:schemeClr val="accent6"/>
                </a:solidFill>
                <a:latin typeface="Titillium Web" panose="00000500000000000000" pitchFamily="2" charset="0"/>
              </a:rPr>
              <a:t>KUHP (lama)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 huruf a angka 2 KUHP : “Pidana pokok terdiri dari: b. pidana penjara seumur hidup atau untuk waktu tertentu.”</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12 ayat (1) : “Pidana penjara waktu tertentu paling lama dua puluh tahun dan paling singkat satu hari.”</a:t>
            </a:r>
          </a:p>
          <a:p>
            <a:r>
              <a:rPr lang="id-ID" sz="1200" u="sng">
                <a:solidFill>
                  <a:schemeClr val="accent6"/>
                </a:solidFill>
                <a:latin typeface="Titillium Web" panose="00000500000000000000" pitchFamily="2" charset="0"/>
              </a:rPr>
              <a:t>KUHP Baru (UU No. 1 Tahun 2023) </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67 ayat (2) : “Pidana penjara waktu tertentu paling lama 20 (dua puluh) tahun, dan paling singkat 1 (satu) tahun.”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68 ayat (1) : Dalam hal pemidanaan kumulatif atas beberapa perbuatan pidana, pidana penjara dapat dijatuhkan hingga maksimal 30 tahun.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kematian, </a:t>
            </a:r>
          </a:p>
        </p:txBody>
      </p:sp>
    </p:spTree>
    <p:extLst>
      <p:ext uri="{BB962C8B-B14F-4D97-AF65-F5344CB8AC3E}">
        <p14:creationId xmlns:p14="http://schemas.microsoft.com/office/powerpoint/2010/main" val="3733583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8C7DC402-8A11-D29B-6763-B7EA382C898D}"/>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C154F1DA-7AA5-9E7E-A4DE-82FC083BB4F2}"/>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Kurungan</a:t>
            </a:r>
            <a:endParaRPr sz="2000"/>
          </a:p>
        </p:txBody>
      </p:sp>
      <p:sp>
        <p:nvSpPr>
          <p:cNvPr id="6" name="Kotak Teks 5">
            <a:extLst>
              <a:ext uri="{FF2B5EF4-FFF2-40B4-BE49-F238E27FC236}">
                <a16:creationId xmlns:a16="http://schemas.microsoft.com/office/drawing/2014/main" id="{863D5982-C44B-D674-5718-F1E9B41BB5C7}"/>
              </a:ext>
            </a:extLst>
          </p:cNvPr>
          <p:cNvSpPr txBox="1"/>
          <p:nvPr/>
        </p:nvSpPr>
        <p:spPr>
          <a:xfrm>
            <a:off x="720000" y="1017725"/>
            <a:ext cx="7704000" cy="3600986"/>
          </a:xfrm>
          <a:prstGeom prst="rect">
            <a:avLst/>
          </a:prstGeom>
          <a:noFill/>
        </p:spPr>
        <p:txBody>
          <a:bodyPr wrap="square" numCol="2" spcCol="360000" rtlCol="0">
            <a:spAutoFit/>
          </a:bodyPr>
          <a:lstStyle/>
          <a:p>
            <a:r>
              <a:rPr lang="id-ID" sz="1200">
                <a:solidFill>
                  <a:schemeClr val="accent6"/>
                </a:solidFill>
                <a:latin typeface="Titillium Web" panose="00000500000000000000" pitchFamily="2" charset="0"/>
              </a:rPr>
              <a:t>Pidana kurungan adalah salah satu pidana pokok dalam hukum pidana Indonesia yang dijatuhkan kepada terdakwa dalam bentuk pembatasan kebebasan badan, namun:</a:t>
            </a:r>
          </a:p>
          <a:p>
            <a:r>
              <a:rPr lang="id-ID" sz="1200">
                <a:solidFill>
                  <a:schemeClr val="accent6"/>
                </a:solidFill>
                <a:latin typeface="Titillium Web" panose="00000500000000000000" pitchFamily="2" charset="0"/>
              </a:rPr>
              <a:t>Dikenakan terhadap pelanggaran atau tindak pidana ringan (tipiring), dengan tingkat kesalahan dan dampak yang lebih ringan daripada pidana penjara.</a:t>
            </a:r>
          </a:p>
          <a:p>
            <a:r>
              <a:rPr lang="id-ID" sz="1200">
                <a:solidFill>
                  <a:schemeClr val="accent6"/>
                </a:solidFill>
                <a:latin typeface="Titillium Web" panose="00000500000000000000" pitchFamily="2" charset="0"/>
              </a:rPr>
              <a:t>Pidana kurungan memiliki sifat yang lebih ringan daripada pidana penjara, baik dalam lokasi pelaksanaan, perlakuan terhadap terpidana, maupun pengaruh terhadap hak-hak sipil.</a:t>
            </a: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Dasar Hukum</a:t>
            </a:r>
          </a:p>
          <a:p>
            <a:r>
              <a:rPr lang="id-ID" sz="1200" u="sng">
                <a:solidFill>
                  <a:schemeClr val="accent6"/>
                </a:solidFill>
                <a:latin typeface="Titillium Web" panose="00000500000000000000" pitchFamily="2" charset="0"/>
              </a:rPr>
              <a:t>KUHP (lama)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10 huruf b angka 2: “Pidana pokok terdiri dari... pidana kurungan”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18 ayat (1) KUHP: “Pidana kurungan waktu tertentu dijatuhkan untuk paling lama 1 (satu) tahun dan paling singkat 1 (satu) hari.”</a:t>
            </a:r>
          </a:p>
          <a:p>
            <a:r>
              <a:rPr lang="id-ID" sz="1200" u="sng">
                <a:solidFill>
                  <a:schemeClr val="accent6"/>
                </a:solidFill>
                <a:latin typeface="Titillium Web" panose="00000500000000000000" pitchFamily="2" charset="0"/>
              </a:rPr>
              <a:t>KUHP Baru (UU No. 1 Tahun 2023)</a:t>
            </a:r>
          </a:p>
          <a:p>
            <a:r>
              <a:rPr lang="id-ID" sz="1200">
                <a:solidFill>
                  <a:schemeClr val="accent6"/>
                </a:solidFill>
                <a:latin typeface="Titillium Web" panose="00000500000000000000" pitchFamily="2" charset="0"/>
              </a:rPr>
              <a:t>KUHP baru tidak lagi mengenal pidana kurungan, tetapi menggantinya dengan sistem pemidanaan yang lebih modern, seperti: Pidana kerja sosial, Pidana pengawasan, Pidana bersyarat</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Konsep Pengganti Denda: Kurungan Subsidiair</a:t>
            </a:r>
          </a:p>
          <a:p>
            <a:pPr>
              <a:buClr>
                <a:schemeClr val="accent6"/>
              </a:buClr>
            </a:pPr>
            <a:r>
              <a:rPr lang="id-ID" sz="1200">
                <a:solidFill>
                  <a:schemeClr val="accent6"/>
                </a:solidFill>
                <a:latin typeface="Titillium Web" panose="00000500000000000000" pitchFamily="2" charset="0"/>
              </a:rPr>
              <a:t>Dalam beberapa kasus, pidana kurungan dijatuhkan sebagai pengganti (subsidiair) dari pidana denda, jika denda tidak dibayar.</a:t>
            </a:r>
          </a:p>
          <a:p>
            <a:pPr>
              <a:buClr>
                <a:schemeClr val="accent6"/>
              </a:buClr>
            </a:pPr>
            <a:r>
              <a:rPr lang="id-ID" sz="1200">
                <a:solidFill>
                  <a:schemeClr val="accent6"/>
                </a:solidFill>
                <a:latin typeface="Titillium Web" panose="00000500000000000000" pitchFamily="2" charset="0"/>
              </a:rPr>
              <a:t>Contoh:</a:t>
            </a:r>
          </a:p>
          <a:p>
            <a:pPr>
              <a:buClr>
                <a:schemeClr val="accent6"/>
              </a:buClr>
            </a:pPr>
            <a:r>
              <a:rPr lang="id-ID" sz="1200">
                <a:solidFill>
                  <a:schemeClr val="accent6"/>
                </a:solidFill>
                <a:latin typeface="Titillium Web" panose="00000500000000000000" pitchFamily="2" charset="0"/>
              </a:rPr>
              <a:t>“Menjatuhkan pidana denda sebesar Rp1.000.000,- subsidiair kurungan selama 1 (satu) bulan.”</a:t>
            </a:r>
          </a:p>
          <a:p>
            <a:pPr>
              <a:buClr>
                <a:schemeClr val="accent6"/>
              </a:buClr>
            </a:pPr>
            <a:r>
              <a:rPr lang="id-ID" sz="1200">
                <a:solidFill>
                  <a:schemeClr val="accent6"/>
                </a:solidFill>
                <a:latin typeface="Titillium Web" panose="00000500000000000000" pitchFamily="2" charset="0"/>
              </a:rPr>
              <a:t>Ini diatur dalam Pasal 30 ayat (2) KUHP.</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2234687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9D770191-5B66-DBB2-958B-B12986155A93}"/>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9493C316-04FA-5B76-2001-7EE43C4DC43D}"/>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Denda</a:t>
            </a:r>
            <a:endParaRPr sz="2000"/>
          </a:p>
        </p:txBody>
      </p:sp>
      <p:sp>
        <p:nvSpPr>
          <p:cNvPr id="6" name="Kotak Teks 5">
            <a:extLst>
              <a:ext uri="{FF2B5EF4-FFF2-40B4-BE49-F238E27FC236}">
                <a16:creationId xmlns:a16="http://schemas.microsoft.com/office/drawing/2014/main" id="{DDC567B2-AE21-ACB0-E56D-D385F1A213E2}"/>
              </a:ext>
            </a:extLst>
          </p:cNvPr>
          <p:cNvSpPr txBox="1"/>
          <p:nvPr/>
        </p:nvSpPr>
        <p:spPr>
          <a:xfrm>
            <a:off x="720000" y="1017725"/>
            <a:ext cx="7704000" cy="3416320"/>
          </a:xfrm>
          <a:prstGeom prst="rect">
            <a:avLst/>
          </a:prstGeom>
          <a:noFill/>
        </p:spPr>
        <p:txBody>
          <a:bodyPr wrap="square" numCol="2" spcCol="360000" rtlCol="0">
            <a:spAutoFit/>
          </a:bodyPr>
          <a:lstStyle/>
          <a:p>
            <a:r>
              <a:rPr lang="id-ID" sz="1200">
                <a:solidFill>
                  <a:schemeClr val="accent6"/>
                </a:solidFill>
                <a:latin typeface="Titillium Web" panose="00000500000000000000" pitchFamily="2" charset="0"/>
              </a:rPr>
              <a:t>Pedoman Jaksa Agung Nomor 7 Tahun 2022 tentang Tuntutan dan Pelaksanaan Putusan Pidana Denda Perkara Tindak Pidana Umum memberikan landasan normatif dan teknis bagi penuntut umum dalam menyusun dan melaksanakan pidana denda. Pedoman ini disusun untuk menjawab persoalan disparitas dan ketidaksesuaian dalam praktik penuntutan denda yang selama ini belum memiliki standar yang proporsional dan seragam.</a:t>
            </a:r>
          </a:p>
          <a:p>
            <a:endParaRPr lang="id-ID" sz="1200">
              <a:solidFill>
                <a:schemeClr val="accent6"/>
              </a:solidFill>
              <a:latin typeface="Titillium Web" panose="00000500000000000000" pitchFamily="2" charset="0"/>
            </a:endParaRPr>
          </a:p>
          <a:p>
            <a:pPr>
              <a:buClr>
                <a:schemeClr val="accent6"/>
              </a:buClr>
            </a:pPr>
            <a:r>
              <a:rPr lang="id-ID" sz="1200" b="1">
                <a:solidFill>
                  <a:schemeClr val="accent6"/>
                </a:solidFill>
                <a:latin typeface="Titillium Web" panose="00000500000000000000" pitchFamily="2" charset="0"/>
              </a:rPr>
              <a:t>Tahapan Penyusunan Tuntutan Denda</a:t>
            </a:r>
          </a:p>
          <a:p>
            <a:pPr>
              <a:buClr>
                <a:schemeClr val="accent6"/>
              </a:buClr>
            </a:pPr>
            <a:r>
              <a:rPr lang="id-ID" sz="1200" u="sng">
                <a:solidFill>
                  <a:schemeClr val="accent6"/>
                </a:solidFill>
                <a:latin typeface="Titillium Web" panose="00000500000000000000" pitchFamily="2" charset="0"/>
              </a:rPr>
              <a:t>Identifikasi Kelayakan Tuntutan Denda</a:t>
            </a:r>
          </a:p>
          <a:p>
            <a:pPr>
              <a:buClr>
                <a:schemeClr val="accent6"/>
              </a:buClr>
            </a:pPr>
            <a:r>
              <a:rPr lang="id-ID" sz="1200">
                <a:solidFill>
                  <a:schemeClr val="accent6"/>
                </a:solidFill>
                <a:latin typeface="Titillium Web" panose="00000500000000000000" pitchFamily="2" charset="0"/>
              </a:rPr>
              <a:t>Penuntut umum menilai apakah pidana denda relevan dikenakan berdasarkan: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Jenis tindak pidana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Sifat dan akibat perbuatan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Kemampuan ekonomi terdakwa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Adanya pemulihan kerugian (restoratif)</a:t>
            </a:r>
          </a:p>
          <a:p>
            <a:pPr>
              <a:buClr>
                <a:schemeClr val="accent6"/>
              </a:buClr>
            </a:pPr>
            <a:r>
              <a:rPr lang="id-ID" sz="1200" u="sng">
                <a:solidFill>
                  <a:schemeClr val="accent6"/>
                </a:solidFill>
                <a:latin typeface="Titillium Web" panose="00000500000000000000" pitchFamily="2" charset="0"/>
              </a:rPr>
              <a:t>Penentuan Besaran Tuntutan</a:t>
            </a:r>
          </a:p>
          <a:p>
            <a:pPr>
              <a:buClr>
                <a:schemeClr val="accent6"/>
              </a:buClr>
            </a:pPr>
            <a:r>
              <a:rPr lang="id-ID" sz="1200">
                <a:solidFill>
                  <a:schemeClr val="accent6"/>
                </a:solidFill>
                <a:latin typeface="Titillium Web" panose="00000500000000000000" pitchFamily="2" charset="0"/>
              </a:rPr>
              <a:t>Penuntut umum mempertimbangkan: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Ketentuan minimum dan maksimum pidana denda dalam peraturan perundang-undangan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Faktor pemberat dan peringanan, misalnya: Peran pelaku, Kerugian yang ditimbulkan, Sikap kooperatif, Pemulihan kerugian korban</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Tuntutan denda tidak boleh asal mengacu angka maksimal, tetapi harus dihitung proporsional berdasarkan formula penilaian yang ditetapkan dalam pedoman.</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b="1">
                <a:solidFill>
                  <a:schemeClr val="accent6"/>
                </a:solidFill>
                <a:latin typeface="Titillium Web" panose="00000500000000000000" pitchFamily="2" charset="0"/>
              </a:rPr>
              <a:t>Kombinasi dengan Pidana Lain</a:t>
            </a:r>
          </a:p>
          <a:p>
            <a:pPr>
              <a:buClr>
                <a:schemeClr val="accent6"/>
              </a:buClr>
            </a:pPr>
            <a:r>
              <a:rPr lang="id-ID" sz="1200">
                <a:solidFill>
                  <a:schemeClr val="accent6"/>
                </a:solidFill>
                <a:latin typeface="Titillium Web" panose="00000500000000000000" pitchFamily="2" charset="0"/>
              </a:rPr>
              <a:t>Pidana denda dapat dituntut tunggal atau digabung dengan pidana pokok lain, seperti pidana penjara atau pidana pengawasan.</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4031774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5C1227D0-D8F0-872B-FACF-1F167508DD9C}"/>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BBF77430-CB07-EB00-A855-2A9D9EBF06D8}"/>
              </a:ext>
            </a:extLst>
          </p:cNvPr>
          <p:cNvSpPr txBox="1"/>
          <p:nvPr/>
        </p:nvSpPr>
        <p:spPr>
          <a:xfrm>
            <a:off x="519703" y="503919"/>
            <a:ext cx="2676343" cy="3231654"/>
          </a:xfrm>
          <a:prstGeom prst="rect">
            <a:avLst/>
          </a:prstGeom>
          <a:noFill/>
        </p:spPr>
        <p:txBody>
          <a:bodyPr wrap="square" numCol="1" spcCol="360000" rtlCol="0">
            <a:spAutoFit/>
          </a:bodyPr>
          <a:lstStyle/>
          <a:p>
            <a:pPr>
              <a:buClr>
                <a:schemeClr val="accent6"/>
              </a:buClr>
            </a:pPr>
            <a:r>
              <a:rPr lang="id-ID" sz="1200" b="1">
                <a:solidFill>
                  <a:schemeClr val="accent6"/>
                </a:solidFill>
                <a:latin typeface="Titillium Web" panose="00000500000000000000" pitchFamily="2" charset="0"/>
              </a:rPr>
              <a:t>CONTOH PERHITUNGAN PIDANA DENDA BERDASARKAN PEDOMAN JAKSA AGUNG NOMOR 7 TAHUN 2022</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Perkara: PT XYZ melakukan pencemaran sungai akibat pembuangan limbah cair tanpa izin.</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Pasal yang dilanggar: Pasal 104 UU No. 32 Tahun 2009</a:t>
            </a:r>
          </a:p>
          <a:p>
            <a:pPr>
              <a:buClr>
                <a:schemeClr val="accent6"/>
              </a:buClr>
            </a:pPr>
            <a:endParaRPr lang="id-ID" sz="1200">
              <a:solidFill>
                <a:schemeClr val="accent6"/>
              </a:solidFill>
              <a:latin typeface="Titillium Web" panose="00000500000000000000" pitchFamily="2" charset="0"/>
            </a:endParaRPr>
          </a:p>
          <a:p>
            <a:pPr>
              <a:buClr>
                <a:schemeClr val="accent6"/>
              </a:buClr>
            </a:pPr>
            <a:r>
              <a:rPr lang="id-ID" sz="1200">
                <a:solidFill>
                  <a:schemeClr val="accent6"/>
                </a:solidFill>
                <a:latin typeface="Titillium Web" panose="00000500000000000000" pitchFamily="2" charset="0"/>
              </a:rPr>
              <a:t>Ancaman pidana:</a:t>
            </a:r>
          </a:p>
          <a:p>
            <a:pPr>
              <a:buClr>
                <a:schemeClr val="accent6"/>
              </a:buClr>
            </a:pPr>
            <a:r>
              <a:rPr lang="id-ID" sz="1200">
                <a:solidFill>
                  <a:schemeClr val="accent6"/>
                </a:solidFill>
                <a:latin typeface="Titillium Web" panose="00000500000000000000" pitchFamily="2" charset="0"/>
              </a:rPr>
              <a:t>Penjara maksimum 3 tahun</a:t>
            </a:r>
          </a:p>
          <a:p>
            <a:pPr>
              <a:buClr>
                <a:schemeClr val="accent6"/>
              </a:buClr>
            </a:pPr>
            <a:r>
              <a:rPr lang="id-ID" sz="1200">
                <a:solidFill>
                  <a:schemeClr val="accent6"/>
                </a:solidFill>
                <a:latin typeface="Titillium Web" panose="00000500000000000000" pitchFamily="2" charset="0"/>
              </a:rPr>
              <a:t>Denda maksimum Rp 3.000.000.000 (tiga miliar rupiah)</a:t>
            </a:r>
          </a:p>
          <a:p>
            <a:pPr>
              <a:buClr>
                <a:schemeClr val="accent6"/>
              </a:buClr>
            </a:pPr>
            <a:endParaRPr lang="id-ID" sz="1200">
              <a:solidFill>
                <a:schemeClr val="accent6"/>
              </a:solidFill>
              <a:latin typeface="Titillium Web" panose="00000500000000000000" pitchFamily="2" charset="0"/>
            </a:endParaRPr>
          </a:p>
        </p:txBody>
      </p:sp>
      <p:graphicFrame>
        <p:nvGraphicFramePr>
          <p:cNvPr id="5" name="Tabel 4">
            <a:extLst>
              <a:ext uri="{FF2B5EF4-FFF2-40B4-BE49-F238E27FC236}">
                <a16:creationId xmlns:a16="http://schemas.microsoft.com/office/drawing/2014/main" id="{3292D8D5-6629-EE8B-11A1-972F390C480D}"/>
              </a:ext>
            </a:extLst>
          </p:cNvPr>
          <p:cNvGraphicFramePr>
            <a:graphicFrameLocks noGrp="1"/>
          </p:cNvGraphicFramePr>
          <p:nvPr>
            <p:extLst>
              <p:ext uri="{D42A27DB-BD31-4B8C-83A1-F6EECF244321}">
                <p14:modId xmlns:p14="http://schemas.microsoft.com/office/powerpoint/2010/main" val="2872508375"/>
              </p:ext>
            </p:extLst>
          </p:nvPr>
        </p:nvGraphicFramePr>
        <p:xfrm>
          <a:off x="3576389" y="1075430"/>
          <a:ext cx="4583430" cy="1883858"/>
        </p:xfrm>
        <a:graphic>
          <a:graphicData uri="http://schemas.openxmlformats.org/drawingml/2006/table">
            <a:tbl>
              <a:tblPr firstRow="1" firstCol="1" bandRow="1"/>
              <a:tblGrid>
                <a:gridCol w="1692184">
                  <a:extLst>
                    <a:ext uri="{9D8B030D-6E8A-4147-A177-3AD203B41FA5}">
                      <a16:colId xmlns:a16="http://schemas.microsoft.com/office/drawing/2014/main" val="4100225600"/>
                    </a:ext>
                  </a:extLst>
                </a:gridCol>
                <a:gridCol w="2891246">
                  <a:extLst>
                    <a:ext uri="{9D8B030D-6E8A-4147-A177-3AD203B41FA5}">
                      <a16:colId xmlns:a16="http://schemas.microsoft.com/office/drawing/2014/main" val="3401965952"/>
                    </a:ext>
                  </a:extLst>
                </a:gridCol>
              </a:tblGrid>
              <a:tr h="0">
                <a:tc>
                  <a:txBody>
                    <a:bodyPr/>
                    <a:lstStyle/>
                    <a:p>
                      <a:pPr marL="107950" algn="just">
                        <a:lnSpc>
                          <a:spcPct val="115000"/>
                        </a:lnSpc>
                        <a:spcAft>
                          <a:spcPts val="800"/>
                        </a:spcAft>
                        <a:buNone/>
                      </a:pPr>
                      <a:r>
                        <a:rPr lang="id-ID" sz="1100" kern="100">
                          <a:solidFill>
                            <a:srgbClr val="000000"/>
                          </a:solidFill>
                          <a:effectLst/>
                          <a:latin typeface="Titillium Web" panose="00000500000000000000" pitchFamily="2" charset="0"/>
                          <a:ea typeface="Calibri" panose="020F0502020204030204" pitchFamily="34" charset="0"/>
                        </a:rPr>
                        <a:t>Komponen</a:t>
                      </a:r>
                      <a:endParaRPr lang="id-ID" sz="1100" kern="100">
                        <a:effectLst/>
                        <a:latin typeface="Titillium Web" panose="00000500000000000000" pitchFamily="2"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marL="200025" algn="just">
                        <a:lnSpc>
                          <a:spcPct val="115000"/>
                        </a:lnSpc>
                        <a:spcAft>
                          <a:spcPts val="800"/>
                        </a:spcAft>
                        <a:buNone/>
                      </a:pPr>
                      <a:r>
                        <a:rPr lang="id-ID" sz="1100" kern="100">
                          <a:solidFill>
                            <a:srgbClr val="000000"/>
                          </a:solidFill>
                          <a:effectLst/>
                          <a:latin typeface="Titillium Web" panose="00000500000000000000" pitchFamily="2" charset="0"/>
                          <a:ea typeface="Calibri" panose="020F0502020204030204" pitchFamily="34" charset="0"/>
                        </a:rPr>
                        <a:t>Keterangan</a:t>
                      </a:r>
                      <a:endParaRPr lang="id-ID" sz="1100" kern="100">
                        <a:effectLst/>
                        <a:latin typeface="Titillium Web" panose="00000500000000000000" pitchFamily="2"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extLst>
                  <a:ext uri="{0D108BD9-81ED-4DB2-BD59-A6C34878D82A}">
                    <a16:rowId xmlns:a16="http://schemas.microsoft.com/office/drawing/2014/main" val="2456850579"/>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Skala Dampak Lingkungan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Menengah (kerusakan lokal dan pemulihan butuh waktu)</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80767796"/>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Durasi Pelanggaran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Berlangsung selama 6 bulan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00242095"/>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Kesengajaan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Lalai, bukan kesengajaan mutlak</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465643373"/>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Upaya Pemulihan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Ada, tetapi setelah penyidikan dimulai</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77664339"/>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Kemampuan Keuangan Perusahaan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Laba bersih tahun sebelumnya Rp 15 miliar</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06406834"/>
                  </a:ext>
                </a:extLst>
              </a:tr>
              <a:tr h="0">
                <a:tc>
                  <a:txBody>
                    <a:bodyPr/>
                    <a:lstStyle/>
                    <a:p>
                      <a:pPr marL="107950"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Sikap Kooperatif</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00025" algn="just">
                        <a:lnSpc>
                          <a:spcPct val="115000"/>
                        </a:lnSpc>
                        <a:spcAft>
                          <a:spcPts val="800"/>
                        </a:spcAft>
                        <a:buNone/>
                      </a:pPr>
                      <a:r>
                        <a:rPr lang="id-ID" sz="1100" kern="100">
                          <a:effectLst/>
                          <a:latin typeface="Titillium Web" panose="00000500000000000000" pitchFamily="2" charset="0"/>
                          <a:ea typeface="Calibri" panose="020F0502020204030204" pitchFamily="34" charset="0"/>
                        </a:rPr>
                        <a:t>Kooperatif selama penyidikan dan penyidikan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93643185"/>
                  </a:ext>
                </a:extLst>
              </a:tr>
            </a:tbl>
          </a:graphicData>
        </a:graphic>
      </p:graphicFrame>
      <p:sp>
        <p:nvSpPr>
          <p:cNvPr id="7" name="Kotak Teks 6">
            <a:extLst>
              <a:ext uri="{FF2B5EF4-FFF2-40B4-BE49-F238E27FC236}">
                <a16:creationId xmlns:a16="http://schemas.microsoft.com/office/drawing/2014/main" id="{12B22417-B480-F5FD-F588-BFD6194CCC06}"/>
              </a:ext>
            </a:extLst>
          </p:cNvPr>
          <p:cNvSpPr txBox="1"/>
          <p:nvPr/>
        </p:nvSpPr>
        <p:spPr>
          <a:xfrm>
            <a:off x="3512505" y="503919"/>
            <a:ext cx="4711198" cy="769441"/>
          </a:xfrm>
          <a:prstGeom prst="rect">
            <a:avLst/>
          </a:prstGeom>
          <a:noFill/>
        </p:spPr>
        <p:txBody>
          <a:bodyPr wrap="square" numCol="1" spcCol="360000" rtlCol="0">
            <a:spAutoFit/>
          </a:bodyPr>
          <a:lstStyle/>
          <a:p>
            <a:pPr>
              <a:buClr>
                <a:schemeClr val="accent6"/>
              </a:buClr>
            </a:pPr>
            <a:r>
              <a:rPr lang="id-ID" sz="1100" b="1">
                <a:solidFill>
                  <a:schemeClr val="accent6"/>
                </a:solidFill>
                <a:latin typeface="Titillium Web" panose="00000500000000000000" pitchFamily="2" charset="0"/>
              </a:rPr>
              <a:t>Langkah-Langkah Perhitungan Tuntutan Denda</a:t>
            </a:r>
          </a:p>
          <a:p>
            <a:pPr>
              <a:buClr>
                <a:schemeClr val="accent6"/>
              </a:buClr>
            </a:pPr>
            <a:r>
              <a:rPr lang="id-ID" sz="1100" u="sng">
                <a:solidFill>
                  <a:schemeClr val="accent6"/>
                </a:solidFill>
                <a:latin typeface="Titillium Web" panose="00000500000000000000" pitchFamily="2" charset="0"/>
              </a:rPr>
              <a:t>Identifikasi Komponen Relevan</a:t>
            </a:r>
          </a:p>
          <a:p>
            <a:pPr>
              <a:buClr>
                <a:schemeClr val="accent6"/>
              </a:buClr>
            </a:pPr>
            <a:endParaRPr lang="id-ID" sz="1100">
              <a:solidFill>
                <a:schemeClr val="accent6"/>
              </a:solidFill>
              <a:latin typeface="Titillium Web" panose="00000500000000000000" pitchFamily="2" charset="0"/>
            </a:endParaRPr>
          </a:p>
          <a:p>
            <a:pPr>
              <a:buClr>
                <a:schemeClr val="accent6"/>
              </a:buClr>
            </a:pPr>
            <a:endParaRPr lang="id-ID" sz="1100">
              <a:solidFill>
                <a:schemeClr val="accent6"/>
              </a:solidFill>
              <a:latin typeface="Titillium Web" panose="00000500000000000000" pitchFamily="2" charset="0"/>
            </a:endParaRPr>
          </a:p>
        </p:txBody>
      </p:sp>
      <p:sp>
        <p:nvSpPr>
          <p:cNvPr id="8" name="Kotak Teks 7">
            <a:extLst>
              <a:ext uri="{FF2B5EF4-FFF2-40B4-BE49-F238E27FC236}">
                <a16:creationId xmlns:a16="http://schemas.microsoft.com/office/drawing/2014/main" id="{6FB1733E-6203-410F-F9F6-648D2A825158}"/>
              </a:ext>
            </a:extLst>
          </p:cNvPr>
          <p:cNvSpPr txBox="1"/>
          <p:nvPr/>
        </p:nvSpPr>
        <p:spPr>
          <a:xfrm>
            <a:off x="3512505" y="3092710"/>
            <a:ext cx="4732857" cy="1785104"/>
          </a:xfrm>
          <a:prstGeom prst="rect">
            <a:avLst/>
          </a:prstGeom>
          <a:noFill/>
        </p:spPr>
        <p:txBody>
          <a:bodyPr wrap="square" numCol="1" spcCol="360000" rtlCol="0">
            <a:spAutoFit/>
          </a:bodyPr>
          <a:lstStyle/>
          <a:p>
            <a:pPr>
              <a:buClr>
                <a:schemeClr val="accent6"/>
              </a:buClr>
            </a:pPr>
            <a:r>
              <a:rPr lang="id-ID" sz="1100" u="sng">
                <a:solidFill>
                  <a:schemeClr val="accent6"/>
                </a:solidFill>
                <a:latin typeface="Titillium Web" panose="00000500000000000000" pitchFamily="2" charset="0"/>
              </a:rPr>
              <a:t>Skor Penilaian Pedoman (Disederhanakan)</a:t>
            </a:r>
          </a:p>
          <a:p>
            <a:pPr>
              <a:buClr>
                <a:schemeClr val="accent6"/>
              </a:buClr>
            </a:pPr>
            <a:r>
              <a:rPr lang="id-ID" sz="1100">
                <a:solidFill>
                  <a:schemeClr val="accent6"/>
                </a:solidFill>
                <a:latin typeface="Titillium Web" panose="00000500000000000000" pitchFamily="2" charset="0"/>
              </a:rPr>
              <a:t>Pedoman mengarahkan jaksa untuk mengklasifikasi faktor dalam kategori bobot, misalnya:</a:t>
            </a:r>
          </a:p>
          <a:p>
            <a:pPr>
              <a:buClr>
                <a:schemeClr val="accent6"/>
              </a:buClr>
            </a:pPr>
            <a:r>
              <a:rPr lang="id-ID" sz="1100">
                <a:solidFill>
                  <a:schemeClr val="accent6"/>
                </a:solidFill>
                <a:latin typeface="Titillium Web" panose="00000500000000000000" pitchFamily="2" charset="0"/>
              </a:rPr>
              <a:t>Dampak sedang → 30%, Durasi &gt; 3 bulan → 10%, Kelalaian (culpa) → 10%, Ada pemulihan tapi terlambat → 10%, Kooperatif → -10%, Kemampuan keuangan tinggi → 30%, Total skor: 80% dari maksimum denda</a:t>
            </a:r>
          </a:p>
          <a:p>
            <a:pPr>
              <a:buClr>
                <a:schemeClr val="accent6"/>
              </a:buClr>
            </a:pPr>
            <a:r>
              <a:rPr lang="id-ID" sz="1100">
                <a:solidFill>
                  <a:schemeClr val="accent6"/>
                </a:solidFill>
                <a:latin typeface="Titillium Web" panose="00000500000000000000" pitchFamily="2" charset="0"/>
              </a:rPr>
              <a:t>Rumus Penetapan Denda Tuntutan Denda = Maksimum Denda × Skor Penilaian = Rp 3.000.000.000 × 80% = Rp 2.400.000.000 </a:t>
            </a:r>
          </a:p>
          <a:p>
            <a:pPr>
              <a:buClr>
                <a:schemeClr val="accent6"/>
              </a:buClr>
            </a:pPr>
            <a:endParaRPr lang="id-ID" sz="1100">
              <a:solidFill>
                <a:schemeClr val="accent6"/>
              </a:solidFill>
              <a:latin typeface="Titillium Web" panose="00000500000000000000" pitchFamily="2" charset="0"/>
            </a:endParaRP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697726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28CF3E72-0357-97DF-4823-D8E2EC6CD86E}"/>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99CCCBBB-DBC4-1B00-C436-2A357CDBF148}"/>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Kerja Sosial</a:t>
            </a:r>
            <a:endParaRPr sz="2000"/>
          </a:p>
        </p:txBody>
      </p:sp>
      <p:sp>
        <p:nvSpPr>
          <p:cNvPr id="6" name="Kotak Teks 5">
            <a:extLst>
              <a:ext uri="{FF2B5EF4-FFF2-40B4-BE49-F238E27FC236}">
                <a16:creationId xmlns:a16="http://schemas.microsoft.com/office/drawing/2014/main" id="{FC6A08A6-3DD5-05F0-DF09-760880DE7B24}"/>
              </a:ext>
            </a:extLst>
          </p:cNvPr>
          <p:cNvSpPr txBox="1"/>
          <p:nvPr/>
        </p:nvSpPr>
        <p:spPr>
          <a:xfrm>
            <a:off x="719999" y="1017726"/>
            <a:ext cx="7466057" cy="3816429"/>
          </a:xfrm>
          <a:prstGeom prst="rect">
            <a:avLst/>
          </a:prstGeom>
          <a:noFill/>
        </p:spPr>
        <p:txBody>
          <a:bodyPr wrap="square" numCol="2" spcCol="360000" rtlCol="0">
            <a:spAutoFit/>
          </a:bodyPr>
          <a:lstStyle/>
          <a:p>
            <a:r>
              <a:rPr lang="id-ID" sz="1100">
                <a:solidFill>
                  <a:schemeClr val="accent6"/>
                </a:solidFill>
                <a:latin typeface="Titillium Web" panose="00000500000000000000" pitchFamily="2" charset="0"/>
              </a:rPr>
              <a:t>Pidana kerja sosial adalah pidana pokok non-pemenjaraan yang dijatuhkan kepada terdakwa dalam bentuk kewajiban melakukan pekerjaan sosial tanpa upah untuk kepentingan masyarakat, dalam jangka waktu tertentu, dengan pengawasan aparat negara.</a:t>
            </a:r>
          </a:p>
          <a:p>
            <a:r>
              <a:rPr lang="id-ID" sz="1100">
                <a:solidFill>
                  <a:schemeClr val="accent6"/>
                </a:solidFill>
                <a:latin typeface="Titillium Web" panose="00000500000000000000" pitchFamily="2" charset="0"/>
              </a:rPr>
              <a:t>Pidana ini merupakan bagian dari pendekatan pemidanaan yang lebih humanis dan korektif, untuk menghindari dampak negatif pemenjaraan jangka pendek</a:t>
            </a:r>
          </a:p>
          <a:p>
            <a:endParaRPr lang="id-ID" sz="1100">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Dasar Hukum</a:t>
            </a:r>
          </a:p>
          <a:p>
            <a:pPr>
              <a:buClr>
                <a:schemeClr val="accent6"/>
              </a:buClr>
            </a:pPr>
            <a:r>
              <a:rPr lang="id-ID" sz="1100" u="sng">
                <a:solidFill>
                  <a:schemeClr val="accent6"/>
                </a:solidFill>
                <a:latin typeface="Titillium Web" panose="00000500000000000000" pitchFamily="2" charset="0"/>
              </a:rPr>
              <a:t>KUHP Baru (UU No. 1 Tahun 2023) – Berlaku mulai 1 Januari 2026</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Pasal 10 ayat (2) huruf e: Pidana kerja sosial termasuk dalam kategori tindakan, namun dapat pula menjadi pidana pokok alternatif terhadap pidana penjara ≤ 6 bulan.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Pasal 81–Pasal 85 KUHP: Menjelaskan tata cara pelaksanaan pidana kerja sosial, termasuk jenis pekerjaan, waktu maksimal (480 jam), dan pengawasan.</a:t>
            </a:r>
          </a:p>
          <a:p>
            <a:pPr>
              <a:buClr>
                <a:schemeClr val="accent6"/>
              </a:buClr>
            </a:pPr>
            <a:r>
              <a:rPr lang="id-ID" sz="1100" u="sng">
                <a:solidFill>
                  <a:schemeClr val="accent6"/>
                </a:solidFill>
                <a:latin typeface="Titillium Web" panose="00000500000000000000" pitchFamily="2" charset="0"/>
              </a:rPr>
              <a:t>Pedoman Jaksa Agung Nomor 1 Tahun 2025</a:t>
            </a:r>
          </a:p>
          <a:p>
            <a:pPr>
              <a:buClr>
                <a:schemeClr val="accent6"/>
              </a:buClr>
            </a:pPr>
            <a:r>
              <a:rPr lang="id-ID" sz="1100">
                <a:solidFill>
                  <a:schemeClr val="accent6"/>
                </a:solidFill>
                <a:latin typeface="Titillium Web" panose="00000500000000000000" pitchFamily="2" charset="0"/>
              </a:rPr>
              <a:t>Mengatur tentang tata cara penuntutan pidana kerja sosial oleh jaksa secara teknis administratif dan substantif.</a:t>
            </a:r>
          </a:p>
          <a:p>
            <a:pPr>
              <a:buClr>
                <a:schemeClr val="accent6"/>
              </a:buClr>
            </a:pPr>
            <a:endParaRPr lang="id-ID" sz="1100">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Syarat Tuntutan Pidana Kerja Sosial</a:t>
            </a:r>
          </a:p>
          <a:p>
            <a:pPr>
              <a:buClr>
                <a:schemeClr val="accent6"/>
              </a:buClr>
            </a:pPr>
            <a:r>
              <a:rPr lang="id-ID" sz="1100" u="sng">
                <a:solidFill>
                  <a:schemeClr val="accent6"/>
                </a:solidFill>
                <a:latin typeface="Titillium Web" panose="00000500000000000000" pitchFamily="2" charset="0"/>
              </a:rPr>
              <a:t>Jenis tindak pidana:</a:t>
            </a:r>
          </a:p>
          <a:p>
            <a:pPr>
              <a:buClr>
                <a:schemeClr val="accent6"/>
              </a:buClr>
            </a:pPr>
            <a:r>
              <a:rPr lang="id-ID" sz="1100">
                <a:solidFill>
                  <a:schemeClr val="accent6"/>
                </a:solidFill>
                <a:latin typeface="Titillium Web" panose="00000500000000000000" pitchFamily="2" charset="0"/>
              </a:rPr>
              <a:t>Diancam dengan pidana penjara ≤ 6 bulan, atau Jaksa menuntut pidana penjara ≤ 6 bulan</a:t>
            </a:r>
          </a:p>
          <a:p>
            <a:pPr>
              <a:buClr>
                <a:schemeClr val="accent6"/>
              </a:buClr>
            </a:pPr>
            <a:r>
              <a:rPr lang="id-ID" sz="1100" u="sng">
                <a:solidFill>
                  <a:schemeClr val="accent6"/>
                </a:solidFill>
                <a:latin typeface="Titillium Web" panose="00000500000000000000" pitchFamily="2" charset="0"/>
              </a:rPr>
              <a:t>Subjek pelaku:</a:t>
            </a:r>
          </a:p>
          <a:p>
            <a:pPr>
              <a:buClr>
                <a:schemeClr val="accent6"/>
              </a:buClr>
            </a:pPr>
            <a:r>
              <a:rPr lang="id-ID" sz="1100">
                <a:solidFill>
                  <a:schemeClr val="accent6"/>
                </a:solidFill>
                <a:latin typeface="Titillium Web" panose="00000500000000000000" pitchFamily="2" charset="0"/>
              </a:rPr>
              <a:t>Dewasa, Bukan residivis, Tidak sedang menjalani pidana lain, Faktor kondisi sosial, Pelaku menunjukkan penyesalan dan kesediaan bekerja sosial, Ada kemungkinan pemulihan sosial tanpa penjara</a:t>
            </a:r>
          </a:p>
          <a:p>
            <a:pPr>
              <a:buClr>
                <a:schemeClr val="accent6"/>
              </a:buClr>
            </a:pPr>
            <a:endParaRPr lang="id-ID" sz="1100">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Contoh Jenis Pekerjaan Sosial:</a:t>
            </a:r>
          </a:p>
          <a:p>
            <a:pPr>
              <a:buClr>
                <a:schemeClr val="accent6"/>
              </a:buClr>
            </a:pPr>
            <a:r>
              <a:rPr lang="id-ID" sz="1100">
                <a:solidFill>
                  <a:schemeClr val="accent6"/>
                </a:solidFill>
                <a:latin typeface="Titillium Web" panose="00000500000000000000" pitchFamily="2" charset="0"/>
              </a:rPr>
              <a:t>Membersihkan fasilitas umum, Menanam pohon atau penghijauan, Membantu di panti sosial, Membersihkan saluran air, sampah kota, pasar, dsb</a:t>
            </a:r>
          </a:p>
          <a:p>
            <a:pPr>
              <a:buClr>
                <a:schemeClr val="accent6"/>
              </a:buClr>
            </a:pPr>
            <a:endParaRPr lang="id-ID" sz="1100" b="1">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Dilarang menjatuhkan kerja sosial yang:</a:t>
            </a:r>
          </a:p>
          <a:p>
            <a:pPr>
              <a:buClr>
                <a:schemeClr val="accent6"/>
              </a:buClr>
            </a:pPr>
            <a:r>
              <a:rPr lang="id-ID" sz="1100">
                <a:solidFill>
                  <a:schemeClr val="accent6"/>
                </a:solidFill>
                <a:latin typeface="Titillium Web" panose="00000500000000000000" pitchFamily="2" charset="0"/>
              </a:rPr>
              <a:t>Mempermalukan atau menghina martabat manusia, Bersifat politik atau keagamaan, Di luar kemampuan fisik terpidana</a:t>
            </a: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3000347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909EEBDC-352C-6069-CABC-5526866B8438}"/>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B7A181E9-5B9D-0C28-CFA3-B88C56280970}"/>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Pengawasan</a:t>
            </a:r>
            <a:endParaRPr sz="2000"/>
          </a:p>
        </p:txBody>
      </p:sp>
      <p:sp>
        <p:nvSpPr>
          <p:cNvPr id="6" name="Kotak Teks 5">
            <a:extLst>
              <a:ext uri="{FF2B5EF4-FFF2-40B4-BE49-F238E27FC236}">
                <a16:creationId xmlns:a16="http://schemas.microsoft.com/office/drawing/2014/main" id="{A042163C-892E-8476-0D6B-F8E86BFB0AD3}"/>
              </a:ext>
            </a:extLst>
          </p:cNvPr>
          <p:cNvSpPr txBox="1"/>
          <p:nvPr/>
        </p:nvSpPr>
        <p:spPr>
          <a:xfrm>
            <a:off x="720000" y="1017726"/>
            <a:ext cx="7553143" cy="3816429"/>
          </a:xfrm>
          <a:prstGeom prst="rect">
            <a:avLst/>
          </a:prstGeom>
          <a:noFill/>
        </p:spPr>
        <p:txBody>
          <a:bodyPr wrap="square" numCol="2" spcCol="360000" rtlCol="0">
            <a:spAutoFit/>
          </a:bodyPr>
          <a:lstStyle/>
          <a:p>
            <a:r>
              <a:rPr lang="id-ID" sz="1100">
                <a:solidFill>
                  <a:schemeClr val="accent6"/>
                </a:solidFill>
                <a:latin typeface="Titillium Web" panose="00000500000000000000" pitchFamily="2" charset="0"/>
              </a:rPr>
              <a:t>Pidana pengawasan adalah pidana yang dijatuhkan kepada terdakwa untuk tinggal di tengah masyarakat namun dengan pembatasan dan pengawasan tertentu dalam jangka waktu yang ditentukan oleh pengadilan.</a:t>
            </a:r>
          </a:p>
          <a:p>
            <a:r>
              <a:rPr lang="id-ID" sz="1100">
                <a:solidFill>
                  <a:schemeClr val="accent6"/>
                </a:solidFill>
                <a:latin typeface="Titillium Web" panose="00000500000000000000" pitchFamily="2" charset="0"/>
              </a:rPr>
              <a:t>Tujuannya adalah untuk memberikan kesempatan perbaikan bagi pelaku dengan cara dikontrol perilakunya, tanpa langsung menjalani pidana penjara</a:t>
            </a:r>
          </a:p>
          <a:p>
            <a:endParaRPr lang="id-ID" sz="1100">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Dasar Hukum</a:t>
            </a:r>
          </a:p>
          <a:p>
            <a:pPr>
              <a:buClr>
                <a:schemeClr val="accent6"/>
              </a:buClr>
            </a:pPr>
            <a:r>
              <a:rPr lang="id-ID" sz="1100" u="sng">
                <a:solidFill>
                  <a:schemeClr val="accent6"/>
                </a:solidFill>
                <a:latin typeface="Titillium Web" panose="00000500000000000000" pitchFamily="2" charset="0"/>
              </a:rPr>
              <a:t>KUHP Baru (UU No. 1 Tahun 2023) – Berlaku 1 Januari 2026</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Pasal 10 ayat (2) huruf d: Pidana pengawasan merupakan bentuk pidana alternatif terhadap pidana penjara jangka pendek.</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Pasal 86–90 KUHP: Mengatur detail pelaksanaan pidana pengawasan:</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Lamanya maksimal 3 (tiga) tahun</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Berisi syarat-syarat umum dan khusus</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Dilakukan di bawah pengawasan Balai Pemasyarakatan (BAPAS)</a:t>
            </a:r>
          </a:p>
          <a:p>
            <a:pPr>
              <a:buClr>
                <a:schemeClr val="accent6"/>
              </a:buClr>
            </a:pPr>
            <a:r>
              <a:rPr lang="id-ID" sz="1100" u="sng">
                <a:solidFill>
                  <a:schemeClr val="accent6"/>
                </a:solidFill>
                <a:latin typeface="Titillium Web" panose="00000500000000000000" pitchFamily="2" charset="0"/>
              </a:rPr>
              <a:t>Pedoman Jaksa Agung Nomor 1 Tahun 2025</a:t>
            </a:r>
          </a:p>
          <a:p>
            <a:pPr>
              <a:buClr>
                <a:schemeClr val="accent6"/>
              </a:buClr>
            </a:pPr>
            <a:r>
              <a:rPr lang="id-ID" sz="1100">
                <a:solidFill>
                  <a:schemeClr val="accent6"/>
                </a:solidFill>
                <a:latin typeface="Titillium Web" panose="00000500000000000000" pitchFamily="2" charset="0"/>
              </a:rPr>
              <a:t>Menjadi dasar internal Kejaksaan untuk menentukan kapan dan bagaimana pidana pengawasan dapat dituntut oleh Penuntut Umum.</a:t>
            </a:r>
          </a:p>
          <a:p>
            <a:pPr>
              <a:buClr>
                <a:schemeClr val="accent6"/>
              </a:buClr>
            </a:pPr>
            <a:r>
              <a:rPr lang="id-ID" sz="1100">
                <a:solidFill>
                  <a:schemeClr val="accent6"/>
                </a:solidFill>
                <a:latin typeface="Titillium Web" panose="00000500000000000000" pitchFamily="2" charset="0"/>
              </a:rPr>
              <a:t>Menekankan bahwa pidana pengawasan ditujukan untuk:</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Pelaku dengan risiko rendah</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Bukan residivis</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Pelaku menunjukkan kesediaan memperbaiki diri</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Tidak membahayakan masyarakat</a:t>
            </a:r>
          </a:p>
          <a:p>
            <a:pPr>
              <a:buClr>
                <a:schemeClr val="accent6"/>
              </a:buClr>
            </a:pPr>
            <a:endParaRPr lang="id-ID" sz="1100">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Syarat Tuntutan Pidana Pengawasan oleh Jaksa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Pidana Penjara Ringan : Jaksa menuntut pidana penjara paling lama 1 (satu) tahun, atau Pelaku diancam pidana ≤ 1 tahun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Subjektif Pelaku : Bukan residivis, Menyesali perbuatannya, Tidak melakukan kekerasan berat, Peluang rehabilitasi sosial tinggi</a:t>
            </a:r>
          </a:p>
          <a:p>
            <a:pPr>
              <a:buClr>
                <a:schemeClr val="accent6"/>
              </a:buClr>
            </a:pPr>
            <a:endParaRPr lang="id-ID" sz="1100" b="1">
              <a:solidFill>
                <a:schemeClr val="accent6"/>
              </a:solidFill>
              <a:latin typeface="Titillium Web" panose="00000500000000000000" pitchFamily="2" charset="0"/>
            </a:endParaRPr>
          </a:p>
          <a:p>
            <a:pPr>
              <a:buClr>
                <a:schemeClr val="accent6"/>
              </a:buClr>
            </a:pPr>
            <a:r>
              <a:rPr lang="id-ID" sz="1100" b="1">
                <a:solidFill>
                  <a:schemeClr val="accent6"/>
                </a:solidFill>
                <a:latin typeface="Titillium Web" panose="00000500000000000000" pitchFamily="2" charset="0"/>
              </a:rPr>
              <a:t>Isi dan Bentuk Pengawasan</a:t>
            </a:r>
          </a:p>
          <a:p>
            <a:pPr>
              <a:buClr>
                <a:schemeClr val="accent6"/>
              </a:buClr>
            </a:pPr>
            <a:r>
              <a:rPr lang="id-ID" sz="1100">
                <a:solidFill>
                  <a:schemeClr val="accent6"/>
                </a:solidFill>
                <a:latin typeface="Titillium Web" panose="00000500000000000000" pitchFamily="2" charset="0"/>
              </a:rPr>
              <a:t>Pengawasan dapat mencakup: Larangan bepergian ke tempat tertentu, Larangan berhubungan dengan orang tertentu, Wajib lapor berkala ke BAPAS, Mengikuti program konseling, pelatihan, atau rehabilitasi</a:t>
            </a: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3577603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537D314D-A40D-ACB1-3B21-292F32FDBE3F}"/>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8C1CFA5E-54C6-BCFE-7E46-02BEC67200C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Tindakan </a:t>
            </a:r>
            <a:endParaRPr sz="2000"/>
          </a:p>
        </p:txBody>
      </p:sp>
      <p:sp>
        <p:nvSpPr>
          <p:cNvPr id="6" name="Kotak Teks 5">
            <a:extLst>
              <a:ext uri="{FF2B5EF4-FFF2-40B4-BE49-F238E27FC236}">
                <a16:creationId xmlns:a16="http://schemas.microsoft.com/office/drawing/2014/main" id="{B7BF0872-79F3-6E1E-C88A-7D05BB36187D}"/>
              </a:ext>
            </a:extLst>
          </p:cNvPr>
          <p:cNvSpPr txBox="1"/>
          <p:nvPr/>
        </p:nvSpPr>
        <p:spPr>
          <a:xfrm>
            <a:off x="720000" y="1017725"/>
            <a:ext cx="7704000" cy="3600986"/>
          </a:xfrm>
          <a:prstGeom prst="rect">
            <a:avLst/>
          </a:prstGeom>
          <a:noFill/>
        </p:spPr>
        <p:txBody>
          <a:bodyPr wrap="square" numCol="2" spcCol="360000" rtlCol="0">
            <a:spAutoFit/>
          </a:bodyPr>
          <a:lstStyle/>
          <a:p>
            <a:r>
              <a:rPr lang="id-ID" sz="1200" b="1">
                <a:solidFill>
                  <a:schemeClr val="accent6"/>
                </a:solidFill>
                <a:latin typeface="Titillium Web" panose="00000500000000000000" pitchFamily="2" charset="0"/>
              </a:rPr>
              <a:t>Dasar Hukum</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Undang-Undang Nomor 11 Tahun 2012 tentang Sistem Peradilan Pidana Anak (UU SPPA)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Peraturan Jaksa Agung No. PER-006/A/JA/04/2015 tentang Penanganan Perkara Anak</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71 ayat (1) UU SPPA : “Tindakan sebagaimana dimaksud dalam Pasal 69 huruf b berupa:</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pengembalian kepada orang tua/wali;</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penyerahan kepada seseorang;</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perawatan di rumah sakit jiwa;</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perawatan di LPKS;</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kewajiban mengikuti pendidikan formal dan/atau pelatihan di lembaga pendidikan atau LPKS paling lama 6 (enam) bulan; atau</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pencabutan surat izin mengemudi.”</a:t>
            </a:r>
          </a:p>
          <a:p>
            <a:endParaRPr lang="id-ID" sz="1200" b="1">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Tujuan Tuntutan Tindakan dalam SPPA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Restoratif, bukan retributif</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Mengedepankan kepentingan terbaik anak (best interest of the child)</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Menghindari efek buruk pemidanaan bagi anak</a:t>
            </a:r>
          </a:p>
          <a:p>
            <a:endParaRPr lang="id-ID" sz="1200" b="1">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Peran Jaksa</a:t>
            </a:r>
          </a:p>
          <a:p>
            <a:r>
              <a:rPr lang="id-ID" sz="1200">
                <a:solidFill>
                  <a:schemeClr val="accent6"/>
                </a:solidFill>
                <a:latin typeface="Titillium Web" panose="00000500000000000000" pitchFamily="2" charset="0"/>
              </a:rPr>
              <a:t>Jaksa dapat menuntut tindakan terhadap anak dalam dua konteks:</a:t>
            </a:r>
          </a:p>
          <a:p>
            <a:r>
              <a:rPr lang="id-ID" sz="1200">
                <a:solidFill>
                  <a:schemeClr val="accent6"/>
                </a:solidFill>
                <a:latin typeface="Titillium Web" panose="00000500000000000000" pitchFamily="2" charset="0"/>
              </a:rPr>
              <a:t>Diversi → tidak melalui proses peradilan</a:t>
            </a:r>
          </a:p>
          <a:p>
            <a:r>
              <a:rPr lang="id-ID" sz="1200">
                <a:solidFill>
                  <a:schemeClr val="accent6"/>
                </a:solidFill>
                <a:latin typeface="Titillium Web" panose="00000500000000000000" pitchFamily="2" charset="0"/>
              </a:rPr>
              <a:t>Penuntutan di persidangan → jika tidak tercapai kesepakatan diversi</a:t>
            </a:r>
          </a:p>
          <a:p>
            <a:endParaRPr lang="id-ID" sz="1200" b="1">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Jaksa menyusun tuntutan tindakan dengan mempertimbangkan: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Usia dan kondisi psikologis anak</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Dukungan keluarga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Rekomendasi BAPAS (Balai Pemasyarakatan)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Rekomendasi LPKS (Lembaga Penyelenggara Kesejahteraan Sosial)</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685168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453B4FAE-DD7D-162B-76A9-B56F1CD8EF92}"/>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47BAB721-E644-2EBB-6135-D05A6CB7E8DE}"/>
              </a:ext>
            </a:extLst>
          </p:cNvPr>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02.B</a:t>
            </a:r>
            <a:br>
              <a:rPr lang="id-ID" sz="2400"/>
            </a:br>
            <a:r>
              <a:rPr lang="id-ID" sz="2400"/>
              <a:t>Tuntutan Pidana Bersyarat</a:t>
            </a:r>
            <a:br>
              <a:rPr lang="id-ID" sz="2400"/>
            </a:br>
            <a:r>
              <a:rPr lang="id-ID" sz="2400"/>
              <a:t>(</a:t>
            </a:r>
            <a:r>
              <a:rPr lang="id-ID" sz="2400" i="1"/>
              <a:t>Voorwaardelijke Veroordeling</a:t>
            </a:r>
            <a:r>
              <a:rPr lang="id-ID" sz="2400"/>
              <a:t>)</a:t>
            </a:r>
          </a:p>
        </p:txBody>
      </p:sp>
      <p:pic>
        <p:nvPicPr>
          <p:cNvPr id="1870" name="Google Shape;1870;p51">
            <a:extLst>
              <a:ext uri="{FF2B5EF4-FFF2-40B4-BE49-F238E27FC236}">
                <a16:creationId xmlns:a16="http://schemas.microsoft.com/office/drawing/2014/main" id="{881B6A83-AFBA-2A4A-41D5-CB48BBDA9017}"/>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3CB77D2F-F135-6454-EACA-F54EB91176F7}"/>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A5532AFE-40E7-7CD9-C963-20B9517FD2E9}"/>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2F172064-8B8D-C28D-6195-125C6461DE18}"/>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3CC875F2-1F06-DC5D-1977-2D2275EF08B3}"/>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9110D3B6-5F25-8697-6B9C-C93A30683332}"/>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9D13F408-A3C3-F11B-6531-93B04B1D642E}"/>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1230EB36-30A2-74A8-54A0-21CB328138BB}"/>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BC83D017-45F8-7A47-1931-8DA0D603655F}"/>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96E239A6-08F4-C12D-0BC6-3F976FD7BA66}"/>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F85CC219-7A95-B0D6-D814-B2A987F35411}"/>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543E60CA-20D8-6ED2-8055-949308A41975}"/>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9921DF0A-9D8F-38D9-3256-02FBE3772DC3}"/>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83D02075-59FA-8F2B-67B3-B54268963BCA}"/>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03F9166E-8330-986B-D127-0AE6BFF9AFA1}"/>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1790E997-ED3F-7023-15F7-37E739ED0BC3}"/>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DE920BE0-13E5-ED63-36E3-300A8A590856}"/>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A6749AA0-C4B5-FD0C-F6CD-C78B4EF84F57}"/>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BA2D4912-6939-E73C-3F30-79367CA52F65}"/>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46356F2A-4996-DE33-90C6-359962E0E9DA}"/>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6AFF4D24-BEC4-94F3-DCFC-A336BE1459A0}"/>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F1AEAFD8-1D2A-D07E-439E-181645707565}"/>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B858210E-19C3-1DA9-A6E1-D4611B9F6740}"/>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4222385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583B6083-67EA-7731-6C20-366C8EF0495F}"/>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1D69351F-000F-A318-2BAC-D8DED1466E26}"/>
              </a:ext>
            </a:extLst>
          </p:cNvPr>
          <p:cNvSpPr txBox="1">
            <a:spLocks noGrp="1"/>
          </p:cNvSpPr>
          <p:nvPr>
            <p:ph type="title"/>
          </p:nvPr>
        </p:nvSpPr>
        <p:spPr>
          <a:xfrm>
            <a:off x="4781006" y="1307100"/>
            <a:ext cx="3843244" cy="2529300"/>
          </a:xfrm>
          <a:prstGeom prst="rect">
            <a:avLst/>
          </a:prstGeom>
        </p:spPr>
        <p:txBody>
          <a:bodyPr spcFirstLastPara="1" wrap="square" lIns="91425" tIns="91425" rIns="91425" bIns="91425" anchor="ctr" anchorCtr="0">
            <a:noAutofit/>
          </a:bodyPr>
          <a:lstStyle/>
          <a:p>
            <a:pPr lvl="0" algn="l" rtl="0">
              <a:spcBef>
                <a:spcPts val="0"/>
              </a:spcBef>
              <a:spcAft>
                <a:spcPts val="0"/>
              </a:spcAft>
            </a:pPr>
            <a:r>
              <a:rPr lang="id-ID" sz="1800" b="0">
                <a:latin typeface="Titillium Web" panose="00000500000000000000" pitchFamily="2" charset="0"/>
              </a:rPr>
              <a:t>Pidana bersyarat (straf met uitstel) adalah pidana yang dijatuhkan oleh hakim, namun tidak dilaksanakan (tidak dieksekusi) selama terpidana tidak melakukan pelanggaran hukum atau melanggar syarat-syarat tertentu dalam jangka waktu tertentu (masa percobaan).</a:t>
            </a:r>
            <a:br>
              <a:rPr lang="id-ID" sz="1800" b="0">
                <a:latin typeface="Titillium Web" panose="00000500000000000000" pitchFamily="2" charset="0"/>
              </a:rPr>
            </a:br>
            <a:br>
              <a:rPr lang="id-ID" sz="1800" b="0">
                <a:latin typeface="Titillium Web" panose="00000500000000000000" pitchFamily="2" charset="0"/>
              </a:rPr>
            </a:br>
            <a:r>
              <a:rPr lang="id-ID" sz="1800" b="0">
                <a:latin typeface="Titillium Web" panose="00000500000000000000" pitchFamily="2" charset="0"/>
              </a:rPr>
              <a:t>Tujuannya adalah untuk memberi kesempatan perbaikan kepada pelaku, tanpa langsung menjalani pidana, serta untuk menghindari efek negatif pemenjaraan</a:t>
            </a:r>
          </a:p>
        </p:txBody>
      </p:sp>
      <p:pic>
        <p:nvPicPr>
          <p:cNvPr id="1870" name="Google Shape;1870;p51">
            <a:extLst>
              <a:ext uri="{FF2B5EF4-FFF2-40B4-BE49-F238E27FC236}">
                <a16:creationId xmlns:a16="http://schemas.microsoft.com/office/drawing/2014/main" id="{84F7F96E-21AE-8B3C-A8EF-A1B0EDB7AAD9}"/>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DDAB5B85-5674-197F-7197-040999B74DE9}"/>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CC4A5C41-485A-D7F4-913D-FE5BB7AF3021}"/>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9D3B5DD8-2C34-A179-169C-2BABDE15FA82}"/>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1DF9C029-1503-4E1B-07FA-1567755640E5}"/>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EED9AD7F-0E63-4DFD-BDB1-6C267627AFFF}"/>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C3662D2C-4CD3-2AF9-475C-7D9DB2F32778}"/>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D0C8B506-2996-1C36-52DE-BE8E5593ED93}"/>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C385C6A7-2C21-AA16-558E-265488A88EE3}"/>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9DFD2448-BE0C-CC1C-074D-98EA91CAF4FA}"/>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D7AADD73-92F6-4D5F-AA9F-B5A2ED2AFFF8}"/>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10BBFFBD-1CD2-F9B8-5372-B44D5CD9E2E2}"/>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07B9111C-A619-1912-FEB3-09009DCB152C}"/>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F68BBAFD-733C-7CAC-58E4-9C4968DA6214}"/>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4CF08E73-8272-9A24-8493-65BB875E641A}"/>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10C03187-60F4-2523-40AD-42FB7FE6A178}"/>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C3191FCE-C7E2-65FD-98EE-BB784CFA4411}"/>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14C7B2ED-20C5-54BB-DB80-82070B61542C}"/>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9A733129-D25F-3A80-9CDA-B3315366C200}"/>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F9754746-AEB2-D63E-9DAC-1BAA7D4D5742}"/>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09FDFB5C-7B3D-E0FE-C421-E49447B5B9D2}"/>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C2B29E4E-9A29-10F5-0ED0-3F73A759D842}"/>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CA516BE8-E41E-FE8B-68A5-36CC7059AF17}"/>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175656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6815F41C-8253-BD49-5652-91AFC819A635}"/>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F9EA3587-785F-D81D-B21E-A2A1CA993E97}"/>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Dasar Hukum Tuntutan Pidana Bersyarat</a:t>
            </a:r>
            <a:endParaRPr sz="2000"/>
          </a:p>
        </p:txBody>
      </p:sp>
      <p:sp>
        <p:nvSpPr>
          <p:cNvPr id="6" name="Kotak Teks 5">
            <a:extLst>
              <a:ext uri="{FF2B5EF4-FFF2-40B4-BE49-F238E27FC236}">
                <a16:creationId xmlns:a16="http://schemas.microsoft.com/office/drawing/2014/main" id="{550D3FD0-7F37-2621-2C9D-93C205A1F0C9}"/>
              </a:ext>
            </a:extLst>
          </p:cNvPr>
          <p:cNvSpPr txBox="1"/>
          <p:nvPr/>
        </p:nvSpPr>
        <p:spPr>
          <a:xfrm>
            <a:off x="720000" y="1017725"/>
            <a:ext cx="7704000" cy="3416320"/>
          </a:xfrm>
          <a:prstGeom prst="rect">
            <a:avLst/>
          </a:prstGeom>
          <a:noFill/>
        </p:spPr>
        <p:txBody>
          <a:bodyPr wrap="square" numCol="2" spcCol="360000" rtlCol="0">
            <a:spAutoFit/>
          </a:bodyPr>
          <a:lstStyle/>
          <a:p>
            <a:r>
              <a:rPr lang="id-ID" sz="1200" u="sng">
                <a:solidFill>
                  <a:schemeClr val="accent6"/>
                </a:solidFill>
                <a:latin typeface="Titillium Web" panose="00000500000000000000" pitchFamily="2" charset="0"/>
              </a:rPr>
              <a:t>KUHP Lama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14a s.d. 14f KUHP: </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Hakim dapat menjatuhkan pidana bersyarat jika pidana penjara ≤ 1 tahun, atau pidana denda.</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Masa percobaan: 1–3 tahun</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Terpidana tidak menjalani pidana, kecuali dalam masa itu melanggar hukum atau syarat khusus</a:t>
            </a:r>
          </a:p>
          <a:p>
            <a:r>
              <a:rPr lang="id-ID" sz="1200" u="sng">
                <a:solidFill>
                  <a:schemeClr val="accent6"/>
                </a:solidFill>
                <a:latin typeface="Titillium Web" panose="00000500000000000000" pitchFamily="2" charset="0"/>
              </a:rPr>
              <a:t>KUHP Baru (UU No. 1 Tahun 2023) </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80 – Pasal 87 KUHP:</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Memperluas ruang penerapan pidana bersyarat</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Bisa dikenakan untuk pidana penjara ≤ 5 tahun, dengan masa percobaan maksimal 3 tahun</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Dapat disertai syarat umum (tidak melakukan tindak pidana baru) dan syarat khusus (misalnya: wajib lapor, mengikuti pelatihan, rehabilitasi)</a:t>
            </a:r>
          </a:p>
          <a:p>
            <a:pPr marL="357188"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KUHP Baru lebih menekankan pendekatan korektif dan rehabilitatif, sejalan dengan prinsip daad-daderstrafrecht.</a:t>
            </a:r>
          </a:p>
          <a:p>
            <a:r>
              <a:rPr lang="id-ID" sz="1200" u="sng">
                <a:solidFill>
                  <a:schemeClr val="accent6"/>
                </a:solidFill>
                <a:latin typeface="Titillium Web" panose="00000500000000000000" pitchFamily="2" charset="0"/>
              </a:rPr>
              <a:t>Pedoman Jaksa Agung No. 1 Tahun 2025 </a:t>
            </a:r>
            <a:r>
              <a:rPr lang="id-ID" sz="1200">
                <a:solidFill>
                  <a:schemeClr val="accent6"/>
                </a:solidFill>
                <a:latin typeface="Titillium Web" panose="00000500000000000000" pitchFamily="2" charset="0"/>
              </a:rPr>
              <a:t>mengarahkan agar jaksa: “Mengupayakan pidana bersyarat dalam perkara dengan pelaku yang memenuhi prinsip keadilan korektif dan proporsionalitas pemidanaan.”</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3528084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2D01A19B-7F30-A5E1-2E39-35B2D217D78D}"/>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E9B07032-FDE3-73D4-CC49-250B2042AEC5}"/>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FI" sz="2000"/>
              <a:t>Syarat Pengajuan Tuntutan Pidana Bersyarat</a:t>
            </a:r>
          </a:p>
        </p:txBody>
      </p:sp>
      <p:sp>
        <p:nvSpPr>
          <p:cNvPr id="6" name="Kotak Teks 5">
            <a:extLst>
              <a:ext uri="{FF2B5EF4-FFF2-40B4-BE49-F238E27FC236}">
                <a16:creationId xmlns:a16="http://schemas.microsoft.com/office/drawing/2014/main" id="{A72D5811-5A9D-66CD-EAE1-93453A8E05B9}"/>
              </a:ext>
            </a:extLst>
          </p:cNvPr>
          <p:cNvSpPr txBox="1"/>
          <p:nvPr/>
        </p:nvSpPr>
        <p:spPr>
          <a:xfrm>
            <a:off x="720000" y="1017725"/>
            <a:ext cx="7704000" cy="3562984"/>
          </a:xfrm>
          <a:prstGeom prst="rect">
            <a:avLst/>
          </a:prstGeom>
          <a:noFill/>
        </p:spPr>
        <p:txBody>
          <a:bodyPr wrap="square" numCol="2" spcCol="360000" rtlCol="0">
            <a:spAutoFit/>
          </a:bodyPr>
          <a:lstStyle/>
          <a:p>
            <a:r>
              <a:rPr lang="id-ID" sz="1100">
                <a:solidFill>
                  <a:schemeClr val="accent6"/>
                </a:solidFill>
                <a:latin typeface="Titillium Web" panose="00000500000000000000" pitchFamily="2" charset="0"/>
              </a:rPr>
              <a:t>Diatur secara eksplisit dalam Bab IV dan Bab VI Pedoman 1 Tahun 2025. Berikut rinciannya:</a:t>
            </a:r>
          </a:p>
          <a:p>
            <a:endParaRPr lang="id-ID" sz="1100">
              <a:solidFill>
                <a:schemeClr val="accent6"/>
              </a:solidFill>
              <a:latin typeface="Titillium Web" panose="00000500000000000000" pitchFamily="2" charset="0"/>
            </a:endParaRPr>
          </a:p>
          <a:p>
            <a:r>
              <a:rPr lang="id-ID" sz="1100" u="sng">
                <a:solidFill>
                  <a:schemeClr val="accent6"/>
                </a:solidFill>
                <a:latin typeface="Titillium Web" panose="00000500000000000000" pitchFamily="2" charset="0"/>
              </a:rPr>
              <a:t>Syarat Formil/Pokok</a:t>
            </a:r>
          </a:p>
          <a:p>
            <a:r>
              <a:rPr lang="id-ID" sz="1100">
                <a:solidFill>
                  <a:schemeClr val="accent6"/>
                </a:solidFill>
                <a:latin typeface="Titillium Web" panose="00000500000000000000" pitchFamily="2" charset="0"/>
              </a:rPr>
              <a:t>Penuntut Umum hanya dapat menuntut pidana bersyarat apabila: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Menuntut pidana penjara paling lama 1 (satu) tahun, atau</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Menuntut pidana kurungan (tidak termasuk kurungan pengganti denda), atau</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Menuntut pidana denda, kecuali perkara terkait penghasilan dan persewaan negara, serta harus nyata-nyata bahwa denda atau perampasan sangat memberatkan.</a:t>
            </a:r>
          </a:p>
          <a:p>
            <a:endParaRPr lang="id-ID" sz="1100">
              <a:solidFill>
                <a:schemeClr val="accent6"/>
              </a:solidFill>
              <a:latin typeface="Titillium Web" panose="00000500000000000000" pitchFamily="2" charset="0"/>
            </a:endParaRPr>
          </a:p>
          <a:p>
            <a:r>
              <a:rPr lang="id-ID" sz="1100" u="sng">
                <a:solidFill>
                  <a:schemeClr val="accent6"/>
                </a:solidFill>
                <a:latin typeface="Titillium Web" panose="00000500000000000000" pitchFamily="2" charset="0"/>
              </a:rPr>
              <a:t>Syarat Subjektif dan Objektif</a:t>
            </a:r>
          </a:p>
          <a:p>
            <a:r>
              <a:rPr lang="id-ID" sz="1100">
                <a:solidFill>
                  <a:schemeClr val="accent6"/>
                </a:solidFill>
                <a:latin typeface="Titillium Web" panose="00000500000000000000" pitchFamily="2" charset="0"/>
              </a:rPr>
              <a:t>Penuntut Umum wajib mempertimbangkan: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Faktor Objektif (perbuatan):</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Bentuk kesalahan, motif, cara dan akibat dari tindak pidana</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Direncanakan atau tidak</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Tingkat kerugian atau penderitaan korban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Faktor Subjektif (pelaku):</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Riwayat hidup, keadaan sosial, ekonomi</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Penyesalan terdakwa, janji untuk tidak mengulangi perbuatan</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Terdakwa baru pertama kali melakukan tindak pidana</a:t>
            </a:r>
          </a:p>
          <a:p>
            <a:pPr marL="357188"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Pembayaran ganti rugi atau pemulihan korban</a:t>
            </a:r>
          </a:p>
          <a:p>
            <a:endParaRPr lang="id-ID" sz="1100">
              <a:solidFill>
                <a:schemeClr val="accent6"/>
              </a:solidFill>
              <a:latin typeface="Titillium Web" panose="00000500000000000000" pitchFamily="2" charset="0"/>
            </a:endParaRPr>
          </a:p>
          <a:p>
            <a:r>
              <a:rPr lang="id-ID" sz="1100" u="sng">
                <a:solidFill>
                  <a:schemeClr val="accent6"/>
                </a:solidFill>
                <a:latin typeface="Titillium Web" panose="00000500000000000000" pitchFamily="2" charset="0"/>
              </a:rPr>
              <a:t>Syarat Tambahan (Jika Berlaku):</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Harus ada syarat umum: Terpidana tidak melakukan tindak pidana selama masa percobaan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Dapat ditambah syarat khusus, misalnya: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Mengganti kerugian korban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Mengikuti program rehabilitasi</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Tidak menemui pihak tertentu</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Larangan mengunjungi tempat tertentu</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Syarat khusus tidak boleh melanggar hak beragama atau politik</a:t>
            </a: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3741794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C220AEDE-5970-89AC-B5B8-EE27C9AFF255}"/>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7159110B-9CDF-195B-C9CA-69D6B53EC0A4}"/>
              </a:ext>
            </a:extLst>
          </p:cNvPr>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02.C</a:t>
            </a:r>
            <a:br>
              <a:rPr lang="id-ID" sz="2400"/>
            </a:br>
            <a:r>
              <a:rPr lang="id-ID" sz="2400"/>
              <a:t>Tuntutan Bebas (</a:t>
            </a:r>
            <a:r>
              <a:rPr lang="id-ID" sz="2400" i="1"/>
              <a:t>Vrijspraak</a:t>
            </a:r>
            <a:r>
              <a:rPr lang="id-ID" sz="2400"/>
              <a:t>)</a:t>
            </a:r>
          </a:p>
        </p:txBody>
      </p:sp>
      <p:pic>
        <p:nvPicPr>
          <p:cNvPr id="1870" name="Google Shape;1870;p51">
            <a:extLst>
              <a:ext uri="{FF2B5EF4-FFF2-40B4-BE49-F238E27FC236}">
                <a16:creationId xmlns:a16="http://schemas.microsoft.com/office/drawing/2014/main" id="{85EB23BD-DF67-28D8-D118-1D4F1883EC81}"/>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F4445B06-CE22-AD9E-3CDE-EC84C674A7F4}"/>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4190838A-7D1C-A84A-25C9-3C0FF7833F23}"/>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FD2647DC-4756-42DE-1440-63C3662245DD}"/>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B6734CB7-71BF-3E9E-42D0-E7DCB2D5E857}"/>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415551F3-8219-7FC2-715C-450FDC8631C2}"/>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9ABD54B2-0AE1-8773-C065-6026F3BF2C0C}"/>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198E1230-AAA8-FD1D-F7B8-87E67BC78BB6}"/>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D144F3C2-2F53-6508-D81F-E5DE6E0A87DE}"/>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7D217B59-0432-FED9-7426-68EDCE13CC1A}"/>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1ED8F8B9-C53B-A7DA-8CD3-6B23F84D84E5}"/>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CF626582-1164-8867-8BB5-A0DBD358B8B7}"/>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1C9F35CA-5A02-4968-F33D-E8F07BD4099D}"/>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03AA5E64-3654-10B9-CF1B-07CC20948E1E}"/>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CCEEB2E-B736-6AFE-9FB1-0BF291431832}"/>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AEC1F205-61F1-0E5E-91CD-0DBE706630B3}"/>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2CB35BA9-A662-846E-0189-FD7AB8EA1FF8}"/>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70CA7AEE-DEC1-5CF0-2C20-026C2F041116}"/>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1B5F4879-9A10-930A-87F9-D281F4FF1F91}"/>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AA64BD5F-DBB5-BCE8-D964-15561500F808}"/>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9D753A18-EC7B-5D84-0C8D-3437F95C377B}"/>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79E6D1A6-FAD5-54A5-CF74-546204958158}"/>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272E2CB5-DE8C-3715-EED9-21043F172FFE}"/>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3828876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3C10BC40-1F95-2C31-144B-87364566B1CA}"/>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60C5A7DE-B3D8-0C7E-1666-CEEEE5493F89}"/>
              </a:ext>
            </a:extLst>
          </p:cNvPr>
          <p:cNvSpPr txBox="1">
            <a:spLocks noGrp="1"/>
          </p:cNvSpPr>
          <p:nvPr>
            <p:ph type="title"/>
          </p:nvPr>
        </p:nvSpPr>
        <p:spPr>
          <a:xfrm>
            <a:off x="4781006" y="1307100"/>
            <a:ext cx="3843244" cy="2529300"/>
          </a:xfrm>
          <a:prstGeom prst="rect">
            <a:avLst/>
          </a:prstGeom>
        </p:spPr>
        <p:txBody>
          <a:bodyPr spcFirstLastPara="1" wrap="square" lIns="91425" tIns="91425" rIns="91425" bIns="91425" anchor="ctr" anchorCtr="0">
            <a:noAutofit/>
          </a:bodyPr>
          <a:lstStyle/>
          <a:p>
            <a:pPr lvl="0" algn="l" rtl="0">
              <a:spcBef>
                <a:spcPts val="0"/>
              </a:spcBef>
              <a:spcAft>
                <a:spcPts val="0"/>
              </a:spcAft>
            </a:pPr>
            <a:r>
              <a:rPr lang="id-ID" sz="1800" b="0">
                <a:latin typeface="Titillium Web" panose="00000500000000000000" pitchFamily="2" charset="0"/>
              </a:rPr>
              <a:t>Tuntutan bebas (vrijspraak) adalah tuntutan Jaksa Penuntut Umum kepada majelis hakim agar menyatakan terdakwa tidak terbukti secara sah dan meyakinkan bersalah melakukan tindak pidana yang didakwakan, berdasarkan alat bukti yang sah menurut hukum.</a:t>
            </a:r>
            <a:br>
              <a:rPr lang="id-ID" sz="1800" b="0">
                <a:latin typeface="Titillium Web" panose="00000500000000000000" pitchFamily="2" charset="0"/>
              </a:rPr>
            </a:br>
            <a:br>
              <a:rPr lang="id-ID" sz="1800" b="0">
                <a:latin typeface="Titillium Web" panose="00000500000000000000" pitchFamily="2" charset="0"/>
              </a:rPr>
            </a:br>
            <a:r>
              <a:rPr lang="id-ID" sz="1800" b="0">
                <a:latin typeface="Titillium Web" panose="00000500000000000000" pitchFamily="2" charset="0"/>
              </a:rPr>
              <a:t>Artinya, jaksa secara obyektif menyimpulkan bahwa tidak terdapat cukup bukti untuk mendukung unsur-unsur delik dalam dakwaan</a:t>
            </a:r>
          </a:p>
        </p:txBody>
      </p:sp>
      <p:pic>
        <p:nvPicPr>
          <p:cNvPr id="1870" name="Google Shape;1870;p51">
            <a:extLst>
              <a:ext uri="{FF2B5EF4-FFF2-40B4-BE49-F238E27FC236}">
                <a16:creationId xmlns:a16="http://schemas.microsoft.com/office/drawing/2014/main" id="{4A8FA081-1529-2D96-C34A-C49B5E05EDDE}"/>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052C6311-4B63-BEB1-2282-4E79183A1FD2}"/>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632B8F10-1A38-5671-4B0C-2A20103314D9}"/>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482F5649-B7F7-371C-6820-43784EA90A78}"/>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09FAF175-DF09-C40C-E5BE-5E82F4EE7EB5}"/>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62792402-850A-82A5-6008-DE0B9600A9CB}"/>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434E75E5-DA9F-975A-977D-0BAC18ED4723}"/>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30D94FEA-0F4A-4B29-70E6-02EF9C6D4019}"/>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9517D17-F7C2-3243-E28F-DD86986C8659}"/>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0112CBC4-A30F-153F-CF25-0213F185CF32}"/>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90C177CD-933E-8D77-FA63-C3590BC553AB}"/>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C1AB9AAF-457D-275D-6C44-6E0176635628}"/>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03718739-C524-1CC4-CC96-A69D49623610}"/>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0EBE660C-41BF-8668-8887-6D069ED4E37A}"/>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F7EA3DFF-693A-B066-F94F-F8C22D7991A9}"/>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2B4BB0E3-FAFC-DA50-B225-3AD291B4585B}"/>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AB79A567-F022-3AC4-52F5-9C310666FA92}"/>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A3EA556E-D77A-5FB0-9C7A-54CB02778195}"/>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D4AE895F-79EB-3600-6F02-F2680DAF131F}"/>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34C18F47-FFAD-6226-1AE6-473C737AA832}"/>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9B7971C7-B17F-C180-AD08-D55991C7AB4E}"/>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DAE8A7CD-08CD-E356-6AFF-9093403F775A}"/>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44229FC2-2FF0-1B15-AB3A-DF1FA1B93B51}"/>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1000420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2512EC23-1A5B-FCCA-0CB9-5F96F0541287}"/>
            </a:ext>
          </a:extLst>
        </p:cNvPr>
        <p:cNvGrpSpPr/>
        <p:nvPr/>
      </p:nvGrpSpPr>
      <p:grpSpPr>
        <a:xfrm>
          <a:off x="0" y="0"/>
          <a:ext cx="0" cy="0"/>
          <a:chOff x="0" y="0"/>
          <a:chExt cx="0" cy="0"/>
        </a:xfrm>
      </p:grpSpPr>
      <p:pic>
        <p:nvPicPr>
          <p:cNvPr id="1870" name="Google Shape;1870;p51">
            <a:extLst>
              <a:ext uri="{FF2B5EF4-FFF2-40B4-BE49-F238E27FC236}">
                <a16:creationId xmlns:a16="http://schemas.microsoft.com/office/drawing/2014/main" id="{9E19DE17-73D0-6CAA-68C9-6F606087CD91}"/>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A1970D41-9E12-6FC9-3449-3963CAF7F043}"/>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8B4BE58F-604E-315B-D481-DD139EC721B8}"/>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45C0846B-1D0F-BE41-F30D-231B098F0684}"/>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B4E7E93B-6251-E9CE-59A6-604F3A0CA274}"/>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DAD32D61-33F2-8E41-501B-0D0D01539C74}"/>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9FC0A678-3B57-4765-B52C-1B361739989B}"/>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187F6C17-30C9-BCD9-5C4A-4EB3A1282733}"/>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DF1D1FDF-AB26-9CEC-866C-8A5425E6FE04}"/>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5227F835-1484-DC7D-32CA-8012C2CEB2A4}"/>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DCDBB9DE-04FD-84DD-D0E4-AA946F8F7568}"/>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05EB4582-46EC-382A-4912-05CEF6407EC2}"/>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3318C88A-E45B-B952-8BE8-61AB1F44CFF6}"/>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1CFB0346-B44E-3ED5-9683-01E446986CAA}"/>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2E4F5AAC-5871-BD44-77E5-778B22FF8996}"/>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C8CF9F3F-34B6-5ECA-B195-0D93D6461A9E}"/>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552AEC92-FEA0-C6F1-B10F-1A7E004A0CFF}"/>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290A2716-F8F9-AFC8-A09F-78C746137933}"/>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60F1D79B-EB7E-F9C0-D708-F362FC593BE7}"/>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E915C0D9-1D55-DF24-4AA7-946C5129837F}"/>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9E7156F1-1E36-3AF9-1614-B507C2516B8B}"/>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C9E46F06-ADA5-8693-04C3-4069430E6AD0}"/>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94BB820D-3EA0-602B-B1B9-7CE4356EA3F7}"/>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
        <p:nvSpPr>
          <p:cNvPr id="4" name="Kotak Teks 3">
            <a:extLst>
              <a:ext uri="{FF2B5EF4-FFF2-40B4-BE49-F238E27FC236}">
                <a16:creationId xmlns:a16="http://schemas.microsoft.com/office/drawing/2014/main" id="{759992B4-651F-A665-713B-B11748108DE4}"/>
              </a:ext>
            </a:extLst>
          </p:cNvPr>
          <p:cNvSpPr txBox="1"/>
          <p:nvPr/>
        </p:nvSpPr>
        <p:spPr>
          <a:xfrm>
            <a:off x="4953372" y="534689"/>
            <a:ext cx="3585127" cy="3970318"/>
          </a:xfrm>
          <a:prstGeom prst="rect">
            <a:avLst/>
          </a:prstGeom>
          <a:noFill/>
        </p:spPr>
        <p:txBody>
          <a:bodyPr wrap="square" numCol="1" spcCol="360000" rtlCol="0">
            <a:spAutoFit/>
          </a:bodyPr>
          <a:lstStyle/>
          <a:p>
            <a:r>
              <a:rPr lang="id-ID" b="1">
                <a:solidFill>
                  <a:schemeClr val="accent6"/>
                </a:solidFill>
                <a:latin typeface="Titillium Web" panose="00000500000000000000" pitchFamily="2" charset="0"/>
              </a:rPr>
              <a:t>Kapan Jaksa Menuntut Bebas?</a:t>
            </a:r>
          </a:p>
          <a:p>
            <a:r>
              <a:rPr lang="id-ID">
                <a:solidFill>
                  <a:schemeClr val="accent6"/>
                </a:solidFill>
                <a:latin typeface="Titillium Web" panose="00000500000000000000" pitchFamily="2" charset="0"/>
              </a:rPr>
              <a:t>Tuntutan bebas diajukan jika:</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Unsur-unsur delik tidak terpenuhi</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Bukti tidak cukup</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Alat bukti bertentangan satu sama lain</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Ada keraguan mendasar yang tidak dapat diatasi melalui pembuktian</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Bukti yang diajukan tidak memiliki nilai pembuktian sah</a:t>
            </a:r>
          </a:p>
          <a:p>
            <a:r>
              <a:rPr lang="id-ID">
                <a:solidFill>
                  <a:schemeClr val="accent6"/>
                </a:solidFill>
                <a:latin typeface="Titillium Web" panose="00000500000000000000" pitchFamily="2" charset="0"/>
              </a:rPr>
              <a:t>Contoh:</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Tidak terbukti ada niat (dolus) dalam tindak pidana pencurian (Pasal 362 KUHP)</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Saksi-saksi mencabut keterangan dan tidak ada alat bukti pendukung</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Barang bukti tidak ditemukan, dan tidak ada pengakuan</a:t>
            </a:r>
          </a:p>
          <a:p>
            <a:endParaRPr lang="id-ID">
              <a:solidFill>
                <a:schemeClr val="accent6"/>
              </a:solidFill>
              <a:latin typeface="Titillium Web" panose="00000500000000000000" pitchFamily="2" charset="0"/>
            </a:endParaRPr>
          </a:p>
          <a:p>
            <a:pPr>
              <a:buClr>
                <a:schemeClr val="accent6"/>
              </a:buClr>
            </a:pPr>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561073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219DA4BC-D920-FD3C-FDC1-15984C2607FC}"/>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CB2A4DA3-F824-A33C-D294-8EDD289ADC51}"/>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Landasan Objektivitas Jaksa dalam Menuntut Bebas</a:t>
            </a:r>
            <a:endParaRPr sz="2000"/>
          </a:p>
        </p:txBody>
      </p:sp>
      <p:sp>
        <p:nvSpPr>
          <p:cNvPr id="6" name="Kotak Teks 5">
            <a:extLst>
              <a:ext uri="{FF2B5EF4-FFF2-40B4-BE49-F238E27FC236}">
                <a16:creationId xmlns:a16="http://schemas.microsoft.com/office/drawing/2014/main" id="{BD798D84-B650-A763-5717-CF13DE978C74}"/>
              </a:ext>
            </a:extLst>
          </p:cNvPr>
          <p:cNvSpPr txBox="1"/>
          <p:nvPr/>
        </p:nvSpPr>
        <p:spPr>
          <a:xfrm>
            <a:off x="720000" y="1017725"/>
            <a:ext cx="7704000" cy="3416320"/>
          </a:xfrm>
          <a:prstGeom prst="rect">
            <a:avLst/>
          </a:prstGeom>
          <a:noFill/>
        </p:spPr>
        <p:txBody>
          <a:bodyPr wrap="square" numCol="2" spcCol="360000" rtlCol="0">
            <a:spAutoFit/>
          </a:bodyPr>
          <a:lstStyle/>
          <a:p>
            <a:r>
              <a:rPr lang="id-ID" sz="1200" u="sng">
                <a:solidFill>
                  <a:schemeClr val="accent6"/>
                </a:solidFill>
                <a:latin typeface="Titillium Web" panose="00000500000000000000" pitchFamily="2" charset="0"/>
              </a:rPr>
              <a:t>Pasal 183 KUHAP:</a:t>
            </a:r>
          </a:p>
          <a:p>
            <a:r>
              <a:rPr lang="id-ID" sz="1200">
                <a:solidFill>
                  <a:schemeClr val="accent6"/>
                </a:solidFill>
                <a:latin typeface="Titillium Web" panose="00000500000000000000" pitchFamily="2" charset="0"/>
              </a:rPr>
              <a:t>“Hakim tidak boleh menjatuhkan pidana kepada seseorang kecuali apabila dengan sekurang-kurangnya dua alat bukti yang sah ia memperoleh keyakinan bahwa suatu tindak pidana benar-benar terjadi dan bahwa terdakwalah yang bersalah melakukannya.”</a:t>
            </a:r>
          </a:p>
          <a:p>
            <a:endParaRPr lang="id-ID" sz="1200">
              <a:solidFill>
                <a:schemeClr val="accent6"/>
              </a:solidFill>
              <a:latin typeface="Titillium Web" panose="00000500000000000000" pitchFamily="2" charset="0"/>
            </a:endParaRPr>
          </a:p>
          <a:p>
            <a:r>
              <a:rPr lang="id-ID" sz="1200" u="sng">
                <a:solidFill>
                  <a:schemeClr val="accent6"/>
                </a:solidFill>
                <a:latin typeface="Titillium Web" panose="00000500000000000000" pitchFamily="2" charset="0"/>
              </a:rPr>
              <a:t>Pasal 191 ayat (1) KUHAP:</a:t>
            </a:r>
          </a:p>
          <a:p>
            <a:r>
              <a:rPr lang="id-ID" sz="1200">
                <a:solidFill>
                  <a:schemeClr val="accent6"/>
                </a:solidFill>
                <a:latin typeface="Titillium Web" panose="00000500000000000000" pitchFamily="2" charset="0"/>
              </a:rPr>
              <a:t>“Jika pengadilan berpendapat bahwa dari hasil pemeriksaan di sidang, kesalahan terdakwa terhadap perbuatan yang didakwakan kepadanya tidak terbukti secara sah dan meyakinkan, maka terdakwa dinyatakan lepas dari segala tuntutan hukum.”</a:t>
            </a:r>
          </a:p>
          <a:p>
            <a:r>
              <a:rPr lang="id-ID" sz="1200">
                <a:solidFill>
                  <a:schemeClr val="accent6"/>
                </a:solidFill>
                <a:latin typeface="Titillium Web" panose="00000500000000000000" pitchFamily="2" charset="0"/>
              </a:rPr>
              <a:t>Apabila yang tidak terbukti adalah perbuatannya, maka terdakwa dibebaskan (vrijspraak). Jika perbuatannya terbukti, tapi bukan tindak pidana, maka itu putusan lepas (onslag van alle rechtsvervolging).</a:t>
            </a:r>
          </a:p>
          <a:p>
            <a:endParaRPr lang="id-ID" sz="1200">
              <a:solidFill>
                <a:schemeClr val="accent6"/>
              </a:solidFill>
              <a:latin typeface="Titillium Web" panose="00000500000000000000" pitchFamily="2" charset="0"/>
            </a:endParaRPr>
          </a:p>
          <a:p>
            <a:r>
              <a:rPr lang="id-ID" sz="1200" u="sng">
                <a:solidFill>
                  <a:schemeClr val="accent6"/>
                </a:solidFill>
                <a:latin typeface="Titillium Web" panose="00000500000000000000" pitchFamily="2" charset="0"/>
              </a:rPr>
              <a:t>Asas Dominus Litis dan Objektivitas (UU No. 16 Tahun 2004 ttg Kejaksaan)</a:t>
            </a:r>
          </a:p>
          <a:p>
            <a:r>
              <a:rPr lang="id-ID" sz="1200">
                <a:solidFill>
                  <a:schemeClr val="accent6"/>
                </a:solidFill>
                <a:latin typeface="Titillium Web" panose="00000500000000000000" pitchFamily="2" charset="0"/>
              </a:rPr>
              <a:t>Jaksa memiliki kewenangan penuh dalam mengendalikan perkara (dominus litis), namun harus menjalankannya secara: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Objektif (bukan untuk memenangkan perkara)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Profesional dan adil, meskipun berujung pada tuntutan bebas</a:t>
            </a:r>
          </a:p>
          <a:p>
            <a:endParaRPr lang="id-ID" sz="1200" u="sng">
              <a:solidFill>
                <a:schemeClr val="accent6"/>
              </a:solidFill>
              <a:latin typeface="Titillium Web" panose="00000500000000000000" pitchFamily="2" charset="0"/>
            </a:endParaRPr>
          </a:p>
          <a:p>
            <a:r>
              <a:rPr lang="id-ID" sz="1200" u="sng">
                <a:solidFill>
                  <a:schemeClr val="accent6"/>
                </a:solidFill>
                <a:latin typeface="Titillium Web" panose="00000500000000000000" pitchFamily="2" charset="0"/>
              </a:rPr>
              <a:t>Pedoman Jaksa Agung No. 24 Tahun 2021</a:t>
            </a:r>
          </a:p>
          <a:p>
            <a:r>
              <a:rPr lang="id-ID" sz="1200">
                <a:solidFill>
                  <a:schemeClr val="accent6"/>
                </a:solidFill>
                <a:latin typeface="Titillium Web" panose="00000500000000000000" pitchFamily="2" charset="0"/>
              </a:rPr>
              <a:t>Menegaskan bahwa tuntutan bebas dapat dan harus diajukan jika alat bukti tidak cukup untuk membuktikan unsur pidana, demi menjaga integritas dan akuntabilitas institusi Kejaksaan.</a:t>
            </a:r>
          </a:p>
          <a:p>
            <a:endParaRPr lang="id-ID" sz="1200">
              <a:solidFill>
                <a:schemeClr val="accent6"/>
              </a:solidFill>
              <a:latin typeface="Titillium Web" panose="00000500000000000000" pitchFamily="2" charset="0"/>
            </a:endParaRP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767648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90535D0B-840C-5A75-4DFC-B442EDB977B6}"/>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DC1BC92D-0F6E-3BF5-8184-0B6C701EA53D}"/>
              </a:ext>
            </a:extLst>
          </p:cNvPr>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02.D</a:t>
            </a:r>
            <a:br>
              <a:rPr lang="id-ID" sz="2400"/>
            </a:br>
            <a:r>
              <a:rPr lang="id-ID" sz="2400"/>
              <a:t>Tuntutan Lepas Dari Segala Tuntutan Hukum (</a:t>
            </a:r>
            <a:r>
              <a:rPr lang="id-ID" sz="2400" i="1"/>
              <a:t>Onslag Van Rechtsvervolging</a:t>
            </a:r>
            <a:r>
              <a:rPr lang="id-ID" sz="2400"/>
              <a:t>)</a:t>
            </a:r>
          </a:p>
        </p:txBody>
      </p:sp>
      <p:pic>
        <p:nvPicPr>
          <p:cNvPr id="1870" name="Google Shape;1870;p51">
            <a:extLst>
              <a:ext uri="{FF2B5EF4-FFF2-40B4-BE49-F238E27FC236}">
                <a16:creationId xmlns:a16="http://schemas.microsoft.com/office/drawing/2014/main" id="{C2667673-8DDC-808B-B750-39BF0AEED7B1}"/>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6A1D4D99-994F-A4C4-12F5-8369C942B350}"/>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419953FE-00F5-6F72-69AA-7CB4C32F2D6F}"/>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69CC5506-151D-765B-02D4-A16B91D8EB4C}"/>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15D5315B-2DB7-B0FE-AF65-77FACBB8F4F7}"/>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143CCA3F-6658-740C-5539-AA94C508DF93}"/>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C85A0085-7B4F-E2DA-8E29-934113D1E7B2}"/>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BFD59448-0A22-6746-B1D4-286B45D6B063}"/>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E407C224-4965-DB72-21F3-11994FED1DBD}"/>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56551B85-7254-DAFB-E76B-732DF77B3B36}"/>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A1C3912B-C39D-02DD-B2E0-33CD583BB28E}"/>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F567E324-F96D-B415-C11A-BCB011D9F52E}"/>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3B38E146-F04A-18D6-742C-D2539F40416C}"/>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7EFAAB-106F-5AC7-F0A5-F373CFB763ED}"/>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50F8B1B5-18B7-FA29-BE85-57F1FE4C596C}"/>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8A603A7B-7F8D-0A09-99E7-22670E579602}"/>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4039E526-3011-9C2E-DA2F-4125B3CFCEB7}"/>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9801C0B8-DAA4-3EC1-BE96-EF7E5C41A6BE}"/>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BA588AAC-1615-E640-57C8-109A6BFB1AB2}"/>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663A7109-C8AC-17CA-5F4F-92E0ACECE0A9}"/>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24828737-047E-2D8D-BEBC-A44F0A949028}"/>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F81AB38E-B5C3-19E3-FA89-09557E08597A}"/>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32033AB7-AFCA-A6B8-EBC1-F2F1A20162CD}"/>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4175292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EAF7CAA4-3BEB-0C44-29B8-B66AAB55D65E}"/>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B6A8831D-A440-0A62-7162-4836450E8A2F}"/>
              </a:ext>
            </a:extLst>
          </p:cNvPr>
          <p:cNvSpPr txBox="1">
            <a:spLocks noGrp="1"/>
          </p:cNvSpPr>
          <p:nvPr>
            <p:ph type="title"/>
          </p:nvPr>
        </p:nvSpPr>
        <p:spPr>
          <a:xfrm>
            <a:off x="4781006" y="1307100"/>
            <a:ext cx="3843244" cy="2529300"/>
          </a:xfrm>
          <a:prstGeom prst="rect">
            <a:avLst/>
          </a:prstGeom>
        </p:spPr>
        <p:txBody>
          <a:bodyPr spcFirstLastPara="1" wrap="square" lIns="91425" tIns="91425" rIns="91425" bIns="91425" anchor="ctr" anchorCtr="0">
            <a:noAutofit/>
          </a:bodyPr>
          <a:lstStyle/>
          <a:p>
            <a:pPr lvl="0" algn="l" rtl="0">
              <a:spcBef>
                <a:spcPts val="0"/>
              </a:spcBef>
              <a:spcAft>
                <a:spcPts val="0"/>
              </a:spcAft>
            </a:pPr>
            <a:r>
              <a:rPr lang="id-ID" sz="1800" b="0">
                <a:latin typeface="Titillium Web" panose="00000500000000000000" pitchFamily="2" charset="0"/>
              </a:rPr>
              <a:t>Tuntutan ontslag adalah permintaan dari Jaksa Penuntut Umum agar terdakwa dinyatakan lepas dari segala tuntutan hukum, karena meskipun perbuatannya terbukti, perbuatan tersebut bukan merupakan tindak pidana.</a:t>
            </a:r>
            <a:br>
              <a:rPr lang="id-ID" sz="1800" b="0">
                <a:latin typeface="Titillium Web" panose="00000500000000000000" pitchFamily="2" charset="0"/>
              </a:rPr>
            </a:br>
            <a:br>
              <a:rPr lang="id-ID" sz="1800" b="0">
                <a:latin typeface="Titillium Web" panose="00000500000000000000" pitchFamily="2" charset="0"/>
              </a:rPr>
            </a:br>
            <a:r>
              <a:rPr lang="id-ID" sz="1800" b="0">
                <a:latin typeface="Titillium Web" panose="00000500000000000000" pitchFamily="2" charset="0"/>
              </a:rPr>
              <a:t>Ini berbeda dengan tuntutan bebas (vrijspraak), di mana perbuatan terdakwa tidak terbukti sama sekali.</a:t>
            </a:r>
          </a:p>
        </p:txBody>
      </p:sp>
      <p:pic>
        <p:nvPicPr>
          <p:cNvPr id="1870" name="Google Shape;1870;p51">
            <a:extLst>
              <a:ext uri="{FF2B5EF4-FFF2-40B4-BE49-F238E27FC236}">
                <a16:creationId xmlns:a16="http://schemas.microsoft.com/office/drawing/2014/main" id="{B4EA8C8D-D9FC-557B-C2BB-F822D0F9192B}"/>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8DF9BF0B-A8C0-847F-E483-69E1EB505458}"/>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DA49913A-B899-8FFC-AAA3-84CB1C9E7DC6}"/>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09243306-50E7-8996-61ED-50659808EAC6}"/>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09EAE780-0291-80E8-7DEC-406038628B47}"/>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A3B32514-239C-3DEA-6DAB-F5DAC8C12254}"/>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C88EFFEE-F5FE-A34E-D402-A73BF5ED9630}"/>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C2363346-C2A2-7356-F523-14D7CAC02ADD}"/>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4B72E4B0-6CD9-D177-CCBB-88056EE073F8}"/>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965BFD32-BCDA-87E3-BA98-DB4C59881436}"/>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8288F737-56D8-E90C-DBC6-124527AE6DE4}"/>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131264AF-8211-69B8-5E59-2BA3D4BDFEB2}"/>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87BFD73F-7CFF-41E3-A898-0E30D38DA14B}"/>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D74C4B24-6965-3236-E295-66CADB2B5D3F}"/>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5C41B0E8-E5B3-0624-D8E9-0C9157436D3C}"/>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CA267031-7479-E25D-6C61-9DCCDB2E206E}"/>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900C31A7-94DE-5DFE-7A17-26A5F3B2EAEA}"/>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FA6850DD-A9F9-65E3-BD34-54A5B53C675E}"/>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ABA43D24-751B-6097-BA43-6F218B3B6A20}"/>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FE8E1F4C-F23E-3211-308B-2DC5399407FF}"/>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CE76C7BB-0688-BA40-6B61-49DA7A12788F}"/>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60EB0953-F2E6-FEA3-467F-5B93DD6CCE54}"/>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DF10124C-FE90-2D5F-539A-F265B52C2216}"/>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2771713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C97BC715-7CC2-C9E3-FB08-A7185D536DE9}"/>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44D4D7F0-F45C-F650-94A3-56694660F803}"/>
              </a:ext>
            </a:extLst>
          </p:cNvPr>
          <p:cNvSpPr txBox="1"/>
          <p:nvPr/>
        </p:nvSpPr>
        <p:spPr>
          <a:xfrm>
            <a:off x="720000" y="574766"/>
            <a:ext cx="7788274" cy="3859279"/>
          </a:xfrm>
          <a:prstGeom prst="rect">
            <a:avLst/>
          </a:prstGeom>
          <a:noFill/>
        </p:spPr>
        <p:txBody>
          <a:bodyPr wrap="square" numCol="2" spcCol="360000" rtlCol="0">
            <a:spAutoFit/>
          </a:bodyPr>
          <a:lstStyle/>
          <a:p>
            <a:r>
              <a:rPr lang="id-ID" b="1">
                <a:solidFill>
                  <a:schemeClr val="accent6"/>
                </a:solidFill>
                <a:latin typeface="Titillium Web" panose="00000500000000000000" pitchFamily="2" charset="0"/>
              </a:rPr>
              <a:t>Dasar Hukum</a:t>
            </a:r>
          </a:p>
          <a:p>
            <a:endParaRPr lang="id-ID" b="1">
              <a:solidFill>
                <a:schemeClr val="accent6"/>
              </a:solidFill>
              <a:latin typeface="Titillium Web" panose="00000500000000000000" pitchFamily="2" charset="0"/>
            </a:endParaRPr>
          </a:p>
          <a:p>
            <a:r>
              <a:rPr lang="id-ID" u="sng">
                <a:solidFill>
                  <a:schemeClr val="accent6"/>
                </a:solidFill>
                <a:latin typeface="Titillium Web" panose="00000500000000000000" pitchFamily="2" charset="0"/>
              </a:rPr>
              <a:t>Pasal 191 ayat (2) KUHAP:</a:t>
            </a:r>
          </a:p>
          <a:p>
            <a:r>
              <a:rPr lang="id-ID">
                <a:solidFill>
                  <a:schemeClr val="accent6"/>
                </a:solidFill>
                <a:latin typeface="Titillium Web" panose="00000500000000000000" pitchFamily="2" charset="0"/>
              </a:rPr>
              <a:t>“Jika pengadilan berpendapat bahwa perbuatan yang didakwakan terbukti, tetapi perbuatan itu tidak merupakan suatu tindak pidana, maka terdakwa dilepaskan dari segala tuntutan hukum (ontslag van alle rechtsvervolging).”</a:t>
            </a:r>
          </a:p>
          <a:p>
            <a:endParaRPr lang="id-ID">
              <a:solidFill>
                <a:schemeClr val="accent6"/>
              </a:solidFill>
              <a:latin typeface="Titillium Web" panose="00000500000000000000" pitchFamily="2" charset="0"/>
            </a:endParaRPr>
          </a:p>
          <a:p>
            <a:r>
              <a:rPr lang="id-ID" u="sng">
                <a:solidFill>
                  <a:schemeClr val="accent6"/>
                </a:solidFill>
                <a:latin typeface="Titillium Web" panose="00000500000000000000" pitchFamily="2" charset="0"/>
              </a:rPr>
              <a:t>Pasal 183 KUHAP (prinsip pembuktian):</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Hakim tidak boleh menjatuhkan pidana kecuali jika yakin terdakwa bersalah berdasarkan minimal dua alat bukti yang sah.</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Dalam kasus ontslag, tidak ada kesalahan pidana (schuld) yang dapat dibebankan, meskipun fakta perbuatan terjadi.</a:t>
            </a:r>
          </a:p>
          <a:p>
            <a:endParaRPr lang="id-ID" b="1">
              <a:solidFill>
                <a:schemeClr val="accent6"/>
              </a:solidFill>
              <a:latin typeface="Titillium Web" panose="00000500000000000000" pitchFamily="2" charset="0"/>
            </a:endParaRPr>
          </a:p>
          <a:p>
            <a:r>
              <a:rPr lang="id-ID" b="1">
                <a:solidFill>
                  <a:schemeClr val="accent6"/>
                </a:solidFill>
                <a:latin typeface="Titillium Web" panose="00000500000000000000" pitchFamily="2" charset="0"/>
              </a:rPr>
              <a:t>Kapan Jaksa Menuntut Onstlag?</a:t>
            </a:r>
          </a:p>
          <a:p>
            <a:endParaRPr lang="id-ID">
              <a:solidFill>
                <a:schemeClr val="accent6"/>
              </a:solidFill>
              <a:latin typeface="Titillium Web" panose="00000500000000000000" pitchFamily="2" charset="0"/>
            </a:endParaRPr>
          </a:p>
          <a:p>
            <a:r>
              <a:rPr lang="id-ID">
                <a:solidFill>
                  <a:schemeClr val="accent6"/>
                </a:solidFill>
                <a:latin typeface="Titillium Web" panose="00000500000000000000" pitchFamily="2" charset="0"/>
              </a:rPr>
              <a:t>Tuntutan ontslag diajukan jika:</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Perbuatan terbukti secara faktual, tetapi</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Tidak memenuhi unsur tindak pidana</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Ada alasan pemaaf (Pasal 44 KUHP) atau pembenar (Pasal 48–51 KUHP):</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Tidak dapat dipertanggungjawabkan (ODGJ)</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Keadaan darurat</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Membela diri yang sah (noodweer)</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Perintah jabatan atau hukum</a:t>
            </a:r>
          </a:p>
          <a:p>
            <a:endParaRPr lang="id-ID">
              <a:solidFill>
                <a:schemeClr val="accent6"/>
              </a:solidFill>
              <a:latin typeface="Titillium Web" panose="00000500000000000000" pitchFamily="2" charset="0"/>
            </a:endParaRPr>
          </a:p>
          <a:p>
            <a:endParaRPr lang="id-ID">
              <a:solidFill>
                <a:schemeClr val="accent6"/>
              </a:solidFill>
              <a:latin typeface="Titillium Web" panose="00000500000000000000" pitchFamily="2" charset="0"/>
            </a:endParaRPr>
          </a:p>
          <a:p>
            <a:pPr>
              <a:buClr>
                <a:schemeClr val="accent6"/>
              </a:buClr>
            </a:pPr>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865461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828DB338-59F0-552D-BB6E-A282258C1272}"/>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56F27BAA-B0AC-D27F-C122-0AAC05F28164}"/>
              </a:ext>
            </a:extLst>
          </p:cNvPr>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02.E</a:t>
            </a:r>
            <a:br>
              <a:rPr lang="id-ID" sz="2400"/>
            </a:br>
            <a:r>
              <a:rPr lang="nl-NL" sz="2400"/>
              <a:t>Tuntutan Tidak Dapat Diterima (</a:t>
            </a:r>
            <a:r>
              <a:rPr lang="nl-NL" sz="2400" i="1"/>
              <a:t>Niet Ontvankelijk Verklaard</a:t>
            </a:r>
            <a:r>
              <a:rPr lang="nl-NL" sz="2400"/>
              <a:t>)</a:t>
            </a:r>
            <a:endParaRPr lang="id-ID" sz="2400"/>
          </a:p>
        </p:txBody>
      </p:sp>
      <p:pic>
        <p:nvPicPr>
          <p:cNvPr id="1870" name="Google Shape;1870;p51">
            <a:extLst>
              <a:ext uri="{FF2B5EF4-FFF2-40B4-BE49-F238E27FC236}">
                <a16:creationId xmlns:a16="http://schemas.microsoft.com/office/drawing/2014/main" id="{D369793C-0F82-BA07-3BC4-3DBC9088850C}"/>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6F1BB3CE-C336-1FC2-E9A9-FC7469E18D17}"/>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A5A03080-41F2-B870-990B-8F587102CE43}"/>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ADA76A37-4C03-F4EB-46EE-122DD8F74934}"/>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F363AB11-4EAE-A627-C351-3DD709787A53}"/>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72EDF462-2BF9-227B-2EDF-A10BF636BEF2}"/>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14B310ED-BB6D-DE6C-C63A-CECE067236DD}"/>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9B8DAF6D-713E-3531-71D9-E695B199CDA4}"/>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B558904A-5BBD-D5BD-612C-860B4BF41ED2}"/>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18E69D6E-F9E3-2247-3D3D-49AEF9347A7A}"/>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679AB909-FF3F-B669-89C3-639B3C090CFB}"/>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BAE0D49E-78E3-B3A2-C762-E395348364CF}"/>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DC04B4AC-1370-43E3-8991-749ADE79D753}"/>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CF4A0BBA-302A-EC2E-895C-2F4C4629C372}"/>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C4D2E780-3371-F2D3-9C59-75963B2920C2}"/>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4DE18103-0BF9-6969-C052-428C496557E4}"/>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41DEBE7D-BFDB-5CE6-226E-A52CA620F8C8}"/>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C0F365EC-9F2E-6207-6342-088E1946AFAE}"/>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DEFDAAA5-99B6-9E50-C99F-5EC3000A8700}"/>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709B424F-245D-63DA-2CE2-FB02A024A40B}"/>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5B1F7C53-78EF-39C8-D059-26EAF698EAE7}"/>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16829F93-7FC0-5E49-F4C4-49ADE1EABCA6}"/>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DD4515E7-1AE0-D6A0-A8DE-55D3D5C4F1B4}"/>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3833007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047F3B29-DD82-D70B-B204-3178D59160FB}"/>
            </a:ext>
          </a:extLst>
        </p:cNvPr>
        <p:cNvGrpSpPr/>
        <p:nvPr/>
      </p:nvGrpSpPr>
      <p:grpSpPr>
        <a:xfrm>
          <a:off x="0" y="0"/>
          <a:ext cx="0" cy="0"/>
          <a:chOff x="0" y="0"/>
          <a:chExt cx="0" cy="0"/>
        </a:xfrm>
      </p:grpSpPr>
      <p:pic>
        <p:nvPicPr>
          <p:cNvPr id="1870" name="Google Shape;1870;p51">
            <a:extLst>
              <a:ext uri="{FF2B5EF4-FFF2-40B4-BE49-F238E27FC236}">
                <a16:creationId xmlns:a16="http://schemas.microsoft.com/office/drawing/2014/main" id="{6FCC2356-DE6E-9AEF-CFC2-EEF302CD063E}"/>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56F20964-C0F9-EE20-8951-3651E0ED2E86}"/>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98579F37-C553-8B5A-3D71-EFA4C33A079F}"/>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D0AA42F0-4003-17FB-DCEF-5CF475C43B4C}"/>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0DD6B0A7-C879-CF00-DC04-452153CEA9CA}"/>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F33CE5AA-C2D6-17A1-D241-03D77C0AD49F}"/>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DACBE533-3474-A5E5-8789-9FED31252CBC}"/>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D29B47E4-BE26-38D3-9A87-5A9794AD429A}"/>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50B85BEE-0D31-08DD-E35E-6404A7EFC38B}"/>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8B2F4D2F-77B1-8E15-009B-7C15392C1DE4}"/>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7E722652-D9CB-6595-75BA-CEB474560075}"/>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63FEA950-DE60-6146-C617-D10EEEC8FE17}"/>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A29409D2-864F-AE55-5878-CFAD0B655C23}"/>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8D3CEBA3-B219-E67D-7CA4-BEA0D00A8FCC}"/>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27EE2AC7-91FE-A77E-599F-7E296DF3C452}"/>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BC5BF324-ECC3-2F7B-CB1D-A9144A24D6F5}"/>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200202B8-B1D4-4C2D-844C-A814925F34C3}"/>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8F77C92E-6405-CF0B-5A9A-85CA2F4237A9}"/>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BC58D6E2-42C5-8678-D034-84A340B98188}"/>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D3C6B547-F732-9F4D-7D22-DAB3DD7BD3B6}"/>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3E6DFC18-33A7-32A5-A056-9DE19056CF1B}"/>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38CB6E52-148C-4D65-5551-37A8E93D77F8}"/>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20F24CD8-31B1-2498-AE4D-1EC7412073A1}"/>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
        <p:nvSpPr>
          <p:cNvPr id="4" name="Kotak Teks 3">
            <a:extLst>
              <a:ext uri="{FF2B5EF4-FFF2-40B4-BE49-F238E27FC236}">
                <a16:creationId xmlns:a16="http://schemas.microsoft.com/office/drawing/2014/main" id="{68D3DCED-D551-7F59-8D1E-AE33B1D9252D}"/>
              </a:ext>
            </a:extLst>
          </p:cNvPr>
          <p:cNvSpPr txBox="1"/>
          <p:nvPr/>
        </p:nvSpPr>
        <p:spPr>
          <a:xfrm>
            <a:off x="4953372" y="534689"/>
            <a:ext cx="3585127" cy="3970318"/>
          </a:xfrm>
          <a:prstGeom prst="rect">
            <a:avLst/>
          </a:prstGeom>
          <a:noFill/>
        </p:spPr>
        <p:txBody>
          <a:bodyPr wrap="square" numCol="1" spcCol="360000" rtlCol="0">
            <a:spAutoFit/>
          </a:bodyPr>
          <a:lstStyle/>
          <a:p>
            <a:r>
              <a:rPr lang="id-ID" b="1">
                <a:solidFill>
                  <a:schemeClr val="accent6"/>
                </a:solidFill>
                <a:latin typeface="Titillium Web" panose="00000500000000000000" pitchFamily="2" charset="0"/>
              </a:rPr>
              <a:t>Dasar Hukum</a:t>
            </a:r>
          </a:p>
          <a:p>
            <a:endParaRPr lang="id-ID" u="sng">
              <a:solidFill>
                <a:schemeClr val="accent6"/>
              </a:solidFill>
              <a:latin typeface="Titillium Web" panose="00000500000000000000" pitchFamily="2" charset="0"/>
            </a:endParaRPr>
          </a:p>
          <a:p>
            <a:r>
              <a:rPr lang="id-ID" u="sng">
                <a:solidFill>
                  <a:schemeClr val="accent6"/>
                </a:solidFill>
                <a:latin typeface="Titillium Web" panose="00000500000000000000" pitchFamily="2" charset="0"/>
              </a:rPr>
              <a:t>Pasal 143 ayat (3) KUHAP:</a:t>
            </a:r>
          </a:p>
          <a:p>
            <a:r>
              <a:rPr lang="id-ID">
                <a:solidFill>
                  <a:schemeClr val="accent6"/>
                </a:solidFill>
                <a:latin typeface="Titillium Web" panose="00000500000000000000" pitchFamily="2" charset="0"/>
              </a:rPr>
              <a:t>“Apabila surat dakwaan tidak memenuhi ketentuan sebagaimana dimaksud pada ayat (2), maka penuntutan tidak dapat diterima.”</a:t>
            </a:r>
          </a:p>
          <a:p>
            <a:endParaRPr lang="id-ID" u="sng">
              <a:solidFill>
                <a:schemeClr val="accent6"/>
              </a:solidFill>
              <a:latin typeface="Titillium Web" panose="00000500000000000000" pitchFamily="2" charset="0"/>
            </a:endParaRPr>
          </a:p>
          <a:p>
            <a:r>
              <a:rPr lang="id-ID" u="sng">
                <a:solidFill>
                  <a:schemeClr val="accent6"/>
                </a:solidFill>
                <a:latin typeface="Titillium Web" panose="00000500000000000000" pitchFamily="2" charset="0"/>
              </a:rPr>
              <a:t>Pasal 156 ayat (1) KUHAP:</a:t>
            </a:r>
          </a:p>
          <a:p>
            <a:r>
              <a:rPr lang="id-ID">
                <a:solidFill>
                  <a:schemeClr val="accent6"/>
                </a:solidFill>
                <a:latin typeface="Titillium Web" panose="00000500000000000000" pitchFamily="2" charset="0"/>
              </a:rPr>
              <a:t>Dalam eksepsi, terdakwa atau penasihat hukumnya dapat menyampaikan keberatan terhadap:</a:t>
            </a:r>
          </a:p>
          <a:p>
            <a:pPr marL="285750" indent="-285750">
              <a:buClr>
                <a:schemeClr val="accent6"/>
              </a:buClr>
              <a:buFont typeface="Arial" panose="020B0604020202020204" pitchFamily="34" charset="0"/>
              <a:buChar char="•"/>
            </a:pPr>
            <a:r>
              <a:rPr lang="id-ID">
                <a:solidFill>
                  <a:schemeClr val="accent6"/>
                </a:solidFill>
                <a:latin typeface="Titillium Web" panose="00000500000000000000" pitchFamily="2" charset="0"/>
              </a:rPr>
              <a:t>Surat dakwaan kabur atau tidak lengkap</a:t>
            </a:r>
          </a:p>
          <a:p>
            <a:pPr marL="285750" indent="-285750">
              <a:buClr>
                <a:schemeClr val="accent6"/>
              </a:buClr>
              <a:buFont typeface="Arial" panose="020B0604020202020204" pitchFamily="34" charset="0"/>
              <a:buChar char="•"/>
            </a:pPr>
            <a:r>
              <a:rPr lang="id-ID">
                <a:solidFill>
                  <a:schemeClr val="accent6"/>
                </a:solidFill>
                <a:latin typeface="Titillium Web" panose="00000500000000000000" pitchFamily="2" charset="0"/>
              </a:rPr>
              <a:t>Kompetensi absolut atau relatif pengadilan</a:t>
            </a:r>
          </a:p>
          <a:p>
            <a:pPr marL="285750" indent="-285750">
              <a:buClr>
                <a:schemeClr val="accent6"/>
              </a:buClr>
              <a:buFont typeface="Arial" panose="020B0604020202020204" pitchFamily="34" charset="0"/>
              <a:buChar char="•"/>
            </a:pPr>
            <a:r>
              <a:rPr lang="id-ID">
                <a:solidFill>
                  <a:schemeClr val="accent6"/>
                </a:solidFill>
                <a:latin typeface="Titillium Web" panose="00000500000000000000" pitchFamily="2" charset="0"/>
              </a:rPr>
              <a:t>Ne bis in idem</a:t>
            </a:r>
          </a:p>
          <a:p>
            <a:pPr marL="285750" indent="-285750">
              <a:buClr>
                <a:schemeClr val="accent6"/>
              </a:buClr>
              <a:buFont typeface="Arial" panose="020B0604020202020204" pitchFamily="34" charset="0"/>
              <a:buChar char="•"/>
            </a:pPr>
            <a:r>
              <a:rPr lang="id-ID">
                <a:solidFill>
                  <a:schemeClr val="accent6"/>
                </a:solidFill>
                <a:latin typeface="Titillium Web" panose="00000500000000000000" pitchFamily="2" charset="0"/>
              </a:rPr>
              <a:t>Kewenangan penuntutan</a:t>
            </a:r>
          </a:p>
          <a:p>
            <a:endParaRPr lang="id-ID">
              <a:solidFill>
                <a:schemeClr val="accent6"/>
              </a:solidFill>
              <a:latin typeface="Titillium Web" panose="00000500000000000000" pitchFamily="2" charset="0"/>
            </a:endParaRPr>
          </a:p>
          <a:p>
            <a:pPr>
              <a:buClr>
                <a:schemeClr val="accent6"/>
              </a:buClr>
            </a:pPr>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629008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8DEF558E-298B-3645-7099-B8F12C2C43BF}"/>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CFA9569C-32A4-B42A-F84A-FA3BE844438F}"/>
              </a:ext>
            </a:extLst>
          </p:cNvPr>
          <p:cNvSpPr txBox="1"/>
          <p:nvPr/>
        </p:nvSpPr>
        <p:spPr>
          <a:xfrm>
            <a:off x="500201" y="308595"/>
            <a:ext cx="3965211" cy="1015663"/>
          </a:xfrm>
          <a:prstGeom prst="rect">
            <a:avLst/>
          </a:prstGeom>
          <a:noFill/>
        </p:spPr>
        <p:txBody>
          <a:bodyPr wrap="square" numCol="1" spcCol="360000" rtlCol="0">
            <a:spAutoFit/>
          </a:bodyPr>
          <a:lstStyle/>
          <a:p>
            <a:pPr algn="ctr"/>
            <a:r>
              <a:rPr lang="id-ID" sz="1200" b="1">
                <a:solidFill>
                  <a:schemeClr val="accent6"/>
                </a:solidFill>
                <a:latin typeface="Titillium Web" panose="00000500000000000000" pitchFamily="2" charset="0"/>
              </a:rPr>
              <a:t>Kapan Tuntutan Tidak Dapat Diterima </a:t>
            </a:r>
          </a:p>
          <a:p>
            <a:pPr algn="ctr"/>
            <a:r>
              <a:rPr lang="id-ID" sz="1200" b="1">
                <a:solidFill>
                  <a:schemeClr val="accent6"/>
                </a:solidFill>
                <a:latin typeface="Titillium Web" panose="00000500000000000000" pitchFamily="2" charset="0"/>
              </a:rPr>
              <a:t>Diajukan atau Dinyatakan</a:t>
            </a:r>
          </a:p>
          <a:p>
            <a:pPr algn="ctr"/>
            <a:endParaRPr lang="id-ID" sz="1200">
              <a:solidFill>
                <a:schemeClr val="accent6"/>
              </a:solidFill>
              <a:latin typeface="Titillium Web" panose="00000500000000000000" pitchFamily="2" charset="0"/>
            </a:endParaRPr>
          </a:p>
          <a:p>
            <a:pPr algn="ctr"/>
            <a:endParaRPr lang="id-ID" sz="1200">
              <a:solidFill>
                <a:schemeClr val="accent6"/>
              </a:solidFill>
              <a:latin typeface="Titillium Web" panose="00000500000000000000" pitchFamily="2" charset="0"/>
            </a:endParaRPr>
          </a:p>
          <a:p>
            <a:pPr algn="ctr">
              <a:buClr>
                <a:schemeClr val="accent6"/>
              </a:buClr>
            </a:pPr>
            <a:endParaRPr lang="id-ID" sz="1200">
              <a:solidFill>
                <a:schemeClr val="accent6"/>
              </a:solidFill>
              <a:latin typeface="Titillium Web" panose="00000500000000000000" pitchFamily="2" charset="0"/>
            </a:endParaRPr>
          </a:p>
        </p:txBody>
      </p:sp>
      <p:graphicFrame>
        <p:nvGraphicFramePr>
          <p:cNvPr id="3" name="Tabel 2">
            <a:extLst>
              <a:ext uri="{FF2B5EF4-FFF2-40B4-BE49-F238E27FC236}">
                <a16:creationId xmlns:a16="http://schemas.microsoft.com/office/drawing/2014/main" id="{BFDDD239-A6CD-77F9-D3F3-249B1B14AE71}"/>
              </a:ext>
            </a:extLst>
          </p:cNvPr>
          <p:cNvGraphicFramePr>
            <a:graphicFrameLocks noGrp="1"/>
          </p:cNvGraphicFramePr>
          <p:nvPr>
            <p:extLst>
              <p:ext uri="{D42A27DB-BD31-4B8C-83A1-F6EECF244321}">
                <p14:modId xmlns:p14="http://schemas.microsoft.com/office/powerpoint/2010/main" val="3515198433"/>
              </p:ext>
            </p:extLst>
          </p:nvPr>
        </p:nvGraphicFramePr>
        <p:xfrm>
          <a:off x="574768" y="951131"/>
          <a:ext cx="3890645" cy="2969895"/>
        </p:xfrm>
        <a:graphic>
          <a:graphicData uri="http://schemas.openxmlformats.org/drawingml/2006/table">
            <a:tbl>
              <a:tblPr firstRow="1" firstCol="1" bandRow="1"/>
              <a:tblGrid>
                <a:gridCol w="1835422">
                  <a:extLst>
                    <a:ext uri="{9D8B030D-6E8A-4147-A177-3AD203B41FA5}">
                      <a16:colId xmlns:a16="http://schemas.microsoft.com/office/drawing/2014/main" val="1013841318"/>
                    </a:ext>
                  </a:extLst>
                </a:gridCol>
                <a:gridCol w="2055223">
                  <a:extLst>
                    <a:ext uri="{9D8B030D-6E8A-4147-A177-3AD203B41FA5}">
                      <a16:colId xmlns:a16="http://schemas.microsoft.com/office/drawing/2014/main" val="3503533729"/>
                    </a:ext>
                  </a:extLst>
                </a:gridCol>
              </a:tblGrid>
              <a:tr h="0">
                <a:tc>
                  <a:txBody>
                    <a:bodyPr/>
                    <a:lstStyle/>
                    <a:p>
                      <a:pPr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Situasi</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Alasan hukum</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extLst>
                  <a:ext uri="{0D108BD9-81ED-4DB2-BD59-A6C34878D82A}">
                    <a16:rowId xmlns:a16="http://schemas.microsoft.com/office/drawing/2014/main" val="1433080023"/>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Dakwaan kabur, tidak cermat, tidak jelas</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Pasal 143 ayat (2) &amp; (3) KUHAP</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891646816"/>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Penuntutan terhadap orang yang sudah meninggal dunia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Tidak lagi memiliki subjek hukum</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461602837"/>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Penuntutan melanggar asas ne bis in idem</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Sudah diputus dan berkekuatan hukum tetap</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45585172"/>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Belum ada P-21 (berkas belum lengkap) tapi tetap dilimpahkan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Pelanggaran prosedur penuntutan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796019032"/>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Perkara sudah kadaluwarsa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Daluwarsa menutup kewenangan menuntut</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587527331"/>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Jaksa tidak berwenang menuntut di pengadilan tertentu</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Kompetensi relatif/absolut</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85975256"/>
                  </a:ext>
                </a:extLst>
              </a:tr>
            </a:tbl>
          </a:graphicData>
        </a:graphic>
      </p:graphicFrame>
      <p:sp>
        <p:nvSpPr>
          <p:cNvPr id="4" name="Kotak Teks 3">
            <a:extLst>
              <a:ext uri="{FF2B5EF4-FFF2-40B4-BE49-F238E27FC236}">
                <a16:creationId xmlns:a16="http://schemas.microsoft.com/office/drawing/2014/main" id="{F02095EA-1135-6C1F-BB5D-4D9D59DD1891}"/>
              </a:ext>
            </a:extLst>
          </p:cNvPr>
          <p:cNvSpPr txBox="1"/>
          <p:nvPr/>
        </p:nvSpPr>
        <p:spPr>
          <a:xfrm>
            <a:off x="527731" y="4057808"/>
            <a:ext cx="3965211" cy="1015663"/>
          </a:xfrm>
          <a:prstGeom prst="rect">
            <a:avLst/>
          </a:prstGeom>
          <a:noFill/>
        </p:spPr>
        <p:txBody>
          <a:bodyPr wrap="square" numCol="1" spcCol="360000" rtlCol="0">
            <a:spAutoFit/>
          </a:bodyPr>
          <a:lstStyle/>
          <a:p>
            <a:r>
              <a:rPr lang="id-ID" sz="1200">
                <a:solidFill>
                  <a:schemeClr val="accent6"/>
                </a:solidFill>
                <a:latin typeface="Titillium Web" panose="00000500000000000000" pitchFamily="2" charset="0"/>
              </a:rPr>
              <a:t>Dalam praktik, jaksa jarang secara aktif menuntut tidak diterimanya penuntutan, namun dapat menyetujuinya jika cacat hukum memang nyata.</a:t>
            </a: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
        <p:nvSpPr>
          <p:cNvPr id="5" name="Kotak Teks 4">
            <a:extLst>
              <a:ext uri="{FF2B5EF4-FFF2-40B4-BE49-F238E27FC236}">
                <a16:creationId xmlns:a16="http://schemas.microsoft.com/office/drawing/2014/main" id="{61FADE9A-9587-23AD-69FC-860B6665322B}"/>
              </a:ext>
            </a:extLst>
          </p:cNvPr>
          <p:cNvSpPr txBox="1"/>
          <p:nvPr/>
        </p:nvSpPr>
        <p:spPr>
          <a:xfrm>
            <a:off x="5016816" y="315406"/>
            <a:ext cx="3233691" cy="646331"/>
          </a:xfrm>
          <a:prstGeom prst="rect">
            <a:avLst/>
          </a:prstGeom>
          <a:noFill/>
        </p:spPr>
        <p:txBody>
          <a:bodyPr wrap="square" numCol="1" spcCol="360000" rtlCol="0">
            <a:spAutoFit/>
          </a:bodyPr>
          <a:lstStyle/>
          <a:p>
            <a:pPr algn="ctr"/>
            <a:r>
              <a:rPr lang="id-ID" sz="1200" b="1">
                <a:solidFill>
                  <a:schemeClr val="accent6"/>
                </a:solidFill>
                <a:latin typeface="Titillium Web" panose="00000500000000000000" pitchFamily="2" charset="0"/>
              </a:rPr>
              <a:t>Konsekuensi Hukum</a:t>
            </a:r>
            <a:endParaRPr lang="id-ID" sz="1200">
              <a:solidFill>
                <a:schemeClr val="accent6"/>
              </a:solidFill>
              <a:latin typeface="Titillium Web" panose="00000500000000000000" pitchFamily="2" charset="0"/>
            </a:endParaRPr>
          </a:p>
          <a:p>
            <a:pPr algn="ctr"/>
            <a:endParaRPr lang="id-ID" sz="1200">
              <a:solidFill>
                <a:schemeClr val="accent6"/>
              </a:solidFill>
              <a:latin typeface="Titillium Web" panose="00000500000000000000" pitchFamily="2" charset="0"/>
            </a:endParaRPr>
          </a:p>
          <a:p>
            <a:pPr algn="ctr">
              <a:buClr>
                <a:schemeClr val="accent6"/>
              </a:buClr>
            </a:pPr>
            <a:endParaRPr lang="id-ID" sz="1200">
              <a:solidFill>
                <a:schemeClr val="accent6"/>
              </a:solidFill>
              <a:latin typeface="Titillium Web" panose="00000500000000000000" pitchFamily="2" charset="0"/>
            </a:endParaRPr>
          </a:p>
        </p:txBody>
      </p:sp>
      <p:graphicFrame>
        <p:nvGraphicFramePr>
          <p:cNvPr id="8" name="Tabel 7">
            <a:extLst>
              <a:ext uri="{FF2B5EF4-FFF2-40B4-BE49-F238E27FC236}">
                <a16:creationId xmlns:a16="http://schemas.microsoft.com/office/drawing/2014/main" id="{C9D2EBFC-D549-ACA3-AC53-DA518E64F412}"/>
              </a:ext>
            </a:extLst>
          </p:cNvPr>
          <p:cNvGraphicFramePr>
            <a:graphicFrameLocks noGrp="1"/>
          </p:cNvGraphicFramePr>
          <p:nvPr>
            <p:extLst>
              <p:ext uri="{D42A27DB-BD31-4B8C-83A1-F6EECF244321}">
                <p14:modId xmlns:p14="http://schemas.microsoft.com/office/powerpoint/2010/main" val="936306948"/>
              </p:ext>
            </p:extLst>
          </p:nvPr>
        </p:nvGraphicFramePr>
        <p:xfrm>
          <a:off x="4785177" y="961737"/>
          <a:ext cx="3696971" cy="2231517"/>
        </p:xfrm>
        <a:graphic>
          <a:graphicData uri="http://schemas.openxmlformats.org/drawingml/2006/table">
            <a:tbl>
              <a:tblPr firstRow="1" firstCol="1" bandRow="1"/>
              <a:tblGrid>
                <a:gridCol w="1785258">
                  <a:extLst>
                    <a:ext uri="{9D8B030D-6E8A-4147-A177-3AD203B41FA5}">
                      <a16:colId xmlns:a16="http://schemas.microsoft.com/office/drawing/2014/main" val="733279775"/>
                    </a:ext>
                  </a:extLst>
                </a:gridCol>
                <a:gridCol w="1911713">
                  <a:extLst>
                    <a:ext uri="{9D8B030D-6E8A-4147-A177-3AD203B41FA5}">
                      <a16:colId xmlns:a16="http://schemas.microsoft.com/office/drawing/2014/main" val="3172337625"/>
                    </a:ext>
                  </a:extLst>
                </a:gridCol>
              </a:tblGrid>
              <a:tr h="0">
                <a:tc>
                  <a:txBody>
                    <a:bodyPr/>
                    <a:lstStyle/>
                    <a:p>
                      <a:pPr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Aspek</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Penjelasan</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extLst>
                  <a:ext uri="{0D108BD9-81ED-4DB2-BD59-A6C34878D82A}">
                    <a16:rowId xmlns:a16="http://schemas.microsoft.com/office/drawing/2014/main" val="1455227027"/>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Putusan bersifat formil</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Tidak menyentuh pokok perkara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662773799"/>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Dapat diperbaiki</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Jika disebabkan oleh dakwaan cacat, jaksa dapat memperbaiki dakwaan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771751599"/>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Tidak menimbulkan ne bis in idem</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Karena perkara belum diperiksa pokoknya, jaksa bisa limpahkan ulang</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56605"/>
                  </a:ext>
                </a:extLst>
              </a:tr>
              <a:tr h="0">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Terdakwa tidak dipidana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800"/>
                        </a:spcAft>
                        <a:buNone/>
                      </a:pPr>
                      <a:r>
                        <a:rPr lang="id-ID" sz="1100" kern="100">
                          <a:effectLst/>
                          <a:latin typeface="Arial" panose="020B0604020202020204" pitchFamily="34" charset="0"/>
                          <a:ea typeface="Calibri" panose="020F0502020204030204" pitchFamily="34" charset="0"/>
                        </a:rPr>
                        <a:t>Karena tidak ada pemeriksaan atas unsur pidana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943652675"/>
                  </a:ext>
                </a:extLst>
              </a:tr>
            </a:tbl>
          </a:graphicData>
        </a:graphic>
      </p:graphicFrame>
    </p:spTree>
    <p:extLst>
      <p:ext uri="{BB962C8B-B14F-4D97-AF65-F5344CB8AC3E}">
        <p14:creationId xmlns:p14="http://schemas.microsoft.com/office/powerpoint/2010/main" val="3361198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FDD52479-24C9-A0B8-D4E3-3178677BF67D}"/>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8481D6C4-3E0E-9AA7-006A-4805E1ECB92A}"/>
              </a:ext>
            </a:extLst>
          </p:cNvPr>
          <p:cNvSpPr txBox="1">
            <a:spLocks noGrp="1"/>
          </p:cNvSpPr>
          <p:nvPr>
            <p:ph type="title"/>
          </p:nvPr>
        </p:nvSpPr>
        <p:spPr>
          <a:xfrm>
            <a:off x="4892340" y="1307100"/>
            <a:ext cx="3646159" cy="25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2400">
                <a:solidFill>
                  <a:schemeClr val="bg2"/>
                </a:solidFill>
              </a:rPr>
              <a:t>02.F</a:t>
            </a:r>
            <a:br>
              <a:rPr lang="id-ID" sz="2400"/>
            </a:br>
            <a:r>
              <a:rPr lang="nl-NL" sz="2400"/>
              <a:t>Tuntutan Dalam Hal Terdapat Delik Tertinggal </a:t>
            </a:r>
            <a:endParaRPr lang="id-ID" sz="2400"/>
          </a:p>
        </p:txBody>
      </p:sp>
      <p:pic>
        <p:nvPicPr>
          <p:cNvPr id="1870" name="Google Shape;1870;p51">
            <a:extLst>
              <a:ext uri="{FF2B5EF4-FFF2-40B4-BE49-F238E27FC236}">
                <a16:creationId xmlns:a16="http://schemas.microsoft.com/office/drawing/2014/main" id="{143F5712-73C8-B98B-B7C9-08C161AF45C4}"/>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D9FCC00B-B721-56B1-4D70-9331EB77966C}"/>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9519A50E-9E57-D62F-4507-66186E304A04}"/>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1F7903EB-2DE2-3DA6-3343-6707C592FD5E}"/>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639DF022-21A5-8FC7-E5A4-831B3543289B}"/>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9C75EB05-E3D2-6AE0-80A7-72B63E809B3B}"/>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9B57B890-E324-9013-0A57-491230DB885E}"/>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80C51886-7647-1F6E-DF8E-AC5926BD5E53}"/>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5BC18176-4C2D-69F0-0798-5246F1C7CEEB}"/>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4661B8D2-811A-C3C4-2473-038AF890FD95}"/>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6E06DED4-DA43-7206-15AD-4F78525365B4}"/>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A912A118-3482-1270-90CF-11F66F67E7C7}"/>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B5CF58F9-351C-19B9-9121-53CE4BAC5772}"/>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CE5B304-6F0A-AD34-4BA7-666E974CC8D4}"/>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3B92DCC8-8E5A-5E90-BE4F-9722CEC3A411}"/>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B4E56595-2247-2F66-6F7D-7B1BB5BC17A9}"/>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85688326-378F-5859-F957-604008912B2F}"/>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CBC2CD4E-25F7-1D5E-E87E-1E974D046EDA}"/>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CD5996DF-83A5-72DD-6206-626C15078335}"/>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60259F1A-5740-7D5F-F37A-9A3BE5A64A6C}"/>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D3FF593F-8F0C-93C5-D4E0-15962396FA47}"/>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6213BC41-BC4F-28DD-EAFB-06E0B0537A73}"/>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8E77E397-D3C2-AF81-B6F0-7450CAE6470D}"/>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1766541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48F434ED-3A8F-00A5-CB8E-42D0B564A904}"/>
            </a:ext>
          </a:extLst>
        </p:cNvPr>
        <p:cNvGrpSpPr/>
        <p:nvPr/>
      </p:nvGrpSpPr>
      <p:grpSpPr>
        <a:xfrm>
          <a:off x="0" y="0"/>
          <a:ext cx="0" cy="0"/>
          <a:chOff x="0" y="0"/>
          <a:chExt cx="0" cy="0"/>
        </a:xfrm>
      </p:grpSpPr>
      <p:pic>
        <p:nvPicPr>
          <p:cNvPr id="1870" name="Google Shape;1870;p51">
            <a:extLst>
              <a:ext uri="{FF2B5EF4-FFF2-40B4-BE49-F238E27FC236}">
                <a16:creationId xmlns:a16="http://schemas.microsoft.com/office/drawing/2014/main" id="{315F0F0B-129C-251D-DE7C-741189FA917B}"/>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FE654480-2A4A-14CC-AF69-ADC4D7ACC49F}"/>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2C115BF8-A02B-E6B5-06B7-7CCD4B54DF48}"/>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0C40369F-5E62-095E-439E-4022A236E596}"/>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E6DFB5BE-8037-2921-C07C-81A91DBAE6FF}"/>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733CFCA2-5746-0351-5C35-2860C7182352}"/>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FCBA476A-C062-7443-2670-23B8B171A738}"/>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F1A8AB67-4082-85F9-B5F3-5BA8BF9C5AF3}"/>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C842BF19-917E-10CF-BB7D-067EBCE4D7A8}"/>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E68D4F42-9F76-B4E0-A9B3-1CFA229B6199}"/>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330E9886-C9A0-8A83-B4D1-2AB3C4C20AF0}"/>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40C8C7D7-CE9C-C077-E9A3-E3D8071D3D29}"/>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4FEACAD6-FBDC-D9A2-9705-5B01D7669B98}"/>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AB8D3D9B-E4F8-9F3D-83BD-E880307F1BA3}"/>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633667F6-DCEF-6064-1511-B19073EE4F62}"/>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684C09C7-9C93-AC7E-3B36-F8EE9ECE4F4E}"/>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016C4844-B0B2-D8B5-1272-D2075AF00EAE}"/>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73C307DB-3461-0AEE-135B-9EDBE700BA66}"/>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4EFE09D2-D567-6B37-5311-119184A241C6}"/>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12135167-CC42-D89B-D2AC-71921DDB1AF6}"/>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A5332EA5-41C5-B981-526D-7163956F5B79}"/>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036FCB17-228F-811A-9214-349AEF2792C1}"/>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EE6D69E9-CE45-3671-328A-9974C29DD639}"/>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
        <p:nvSpPr>
          <p:cNvPr id="4" name="Kotak Teks 3">
            <a:extLst>
              <a:ext uri="{FF2B5EF4-FFF2-40B4-BE49-F238E27FC236}">
                <a16:creationId xmlns:a16="http://schemas.microsoft.com/office/drawing/2014/main" id="{03A2714D-9E19-E907-01A5-96EEF305180D}"/>
              </a:ext>
            </a:extLst>
          </p:cNvPr>
          <p:cNvSpPr txBox="1"/>
          <p:nvPr/>
        </p:nvSpPr>
        <p:spPr>
          <a:xfrm>
            <a:off x="4953373" y="437914"/>
            <a:ext cx="3585127" cy="4324261"/>
          </a:xfrm>
          <a:prstGeom prst="rect">
            <a:avLst/>
          </a:prstGeom>
          <a:noFill/>
        </p:spPr>
        <p:txBody>
          <a:bodyPr wrap="square" numCol="1" spcCol="360000" rtlCol="0">
            <a:spAutoFit/>
          </a:bodyPr>
          <a:lstStyle/>
          <a:p>
            <a:r>
              <a:rPr lang="id-ID" sz="1100">
                <a:solidFill>
                  <a:schemeClr val="accent6"/>
                </a:solidFill>
                <a:latin typeface="Titillium Web" panose="00000500000000000000" pitchFamily="2" charset="0"/>
              </a:rPr>
              <a:t>Delik tertinggal adalah tindak pidana lain yang dilakukan oleh terdakwa sebelum dijatuhi pidana tetap, namun belum dituntut atau didakwakan dalam proses hukum sebelumnya. Delik ini baru muncul atau terungkap kemudian, namun berbeda dan berdiri sendiri dari tindak pidana yang telah diputus sebelumnya.</a:t>
            </a:r>
          </a:p>
          <a:p>
            <a:endParaRPr lang="id-ID" sz="1100">
              <a:solidFill>
                <a:schemeClr val="accent6"/>
              </a:solidFill>
              <a:latin typeface="Titillium Web" panose="00000500000000000000" pitchFamily="2" charset="0"/>
            </a:endParaRPr>
          </a:p>
          <a:p>
            <a:pPr marL="285750" indent="-2857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Tuntutan atas delik tertinggal dilakukan demi asas kepastian hukum, agar setiap perbuatan pidana yang sah dapat dimintai pertanggungjawaban.</a:t>
            </a:r>
          </a:p>
          <a:p>
            <a:pPr marL="285750" indent="-2857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Namun, pidana atas delik tertinggal tersebut tidak dilaksanakan selama putusan awal tetap berlaku, kecuali jika kemudian pengadilan tingkat akhir atau hakim peninjauan kembali menjatuhkan putusan berupa: Bebas, Lepas dari segala tuntutan hukum, Tidak dapat diterima karena ne bis in idem atau daluwarsa, Putusan dengan pidana yang lebih ringan dari 20 tahun, Atau Presiden memberikan grasi/amnesty kepada terdakwa</a:t>
            </a:r>
          </a:p>
          <a:p>
            <a:pPr marL="285750" indent="-2857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Ini berlaku untuk pidana mati, seumur hidup, atau penjara panjang, agar jaksa tetap bisa menjalankan fungsi dominus litis atas seluruh perbuatan pidana yang sah ditemukan.</a:t>
            </a:r>
          </a:p>
          <a:p>
            <a:endParaRPr lang="id-ID" sz="1100">
              <a:solidFill>
                <a:schemeClr val="accent6"/>
              </a:solidFill>
              <a:latin typeface="Titillium Web" panose="00000500000000000000" pitchFamily="2" charset="0"/>
            </a:endParaRP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460974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7FD9E7FE-2268-2717-6C69-F5B4099C74D8}"/>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5C2856B4-545B-61DA-B399-D0E28FA560FC}"/>
              </a:ext>
            </a:extLst>
          </p:cNvPr>
          <p:cNvSpPr txBox="1"/>
          <p:nvPr/>
        </p:nvSpPr>
        <p:spPr>
          <a:xfrm>
            <a:off x="393613" y="543727"/>
            <a:ext cx="3965211" cy="4154984"/>
          </a:xfrm>
          <a:prstGeom prst="rect">
            <a:avLst/>
          </a:prstGeom>
          <a:noFill/>
        </p:spPr>
        <p:txBody>
          <a:bodyPr wrap="square" numCol="1" spcCol="360000" rtlCol="0">
            <a:spAutoFit/>
          </a:bodyPr>
          <a:lstStyle/>
          <a:p>
            <a:r>
              <a:rPr lang="id-ID" sz="1200" b="1">
                <a:solidFill>
                  <a:schemeClr val="accent6"/>
                </a:solidFill>
                <a:latin typeface="Titillium Web" panose="00000500000000000000" pitchFamily="2" charset="0"/>
              </a:rPr>
              <a:t>Dasar Hukum Tuntutan atas Delik Tertinggal</a:t>
            </a:r>
          </a:p>
          <a:p>
            <a:endParaRPr lang="id-ID" sz="1200" u="sng">
              <a:solidFill>
                <a:schemeClr val="accent6"/>
              </a:solidFill>
              <a:latin typeface="Titillium Web" panose="00000500000000000000" pitchFamily="2" charset="0"/>
            </a:endParaRPr>
          </a:p>
          <a:p>
            <a:r>
              <a:rPr lang="id-ID" sz="1200" u="sng">
                <a:solidFill>
                  <a:schemeClr val="accent6"/>
                </a:solidFill>
                <a:latin typeface="Titillium Web" panose="00000500000000000000" pitchFamily="2" charset="0"/>
              </a:rPr>
              <a:t>Pedoman Jaksa Agung Nomor 24 Tahun 2021</a:t>
            </a:r>
          </a:p>
          <a:p>
            <a:r>
              <a:rPr lang="id-ID" sz="1200">
                <a:solidFill>
                  <a:schemeClr val="accent6"/>
                </a:solidFill>
                <a:latin typeface="Titillium Web" panose="00000500000000000000" pitchFamily="2" charset="0"/>
              </a:rPr>
              <a:t>“Dalam hal terdakwa telah dijatuhi pidana penjara paling lama 15 tahun atau 20 tahun karena keadaan sebagaimana diatur dalam undang-undang, atau dijatuhi pidana mati atau seumur hidup, kemudian terdakwa dinyatakan bersalah lagi karena kejahatan atau pelanggaran lain yang dilakukannya sebelum ada putusan pidana itu (delik tertinggal), terhadap terdakwa/terpidana tetap dapat dituntut pidana penjara.”</a:t>
            </a:r>
          </a:p>
          <a:p>
            <a:endParaRPr lang="id-ID" sz="1200" u="sng">
              <a:solidFill>
                <a:schemeClr val="accent6"/>
              </a:solidFill>
              <a:latin typeface="Titillium Web" panose="00000500000000000000" pitchFamily="2" charset="0"/>
            </a:endParaRPr>
          </a:p>
          <a:p>
            <a:r>
              <a:rPr lang="id-ID" sz="1200" u="sng">
                <a:solidFill>
                  <a:schemeClr val="accent6"/>
                </a:solidFill>
                <a:latin typeface="Titillium Web" panose="00000500000000000000" pitchFamily="2" charset="0"/>
              </a:rPr>
              <a:t>Format P-42 KEP-227</a:t>
            </a:r>
          </a:p>
          <a:p>
            <a:r>
              <a:rPr lang="id-ID" sz="1200">
                <a:solidFill>
                  <a:schemeClr val="accent6"/>
                </a:solidFill>
                <a:latin typeface="Titillium Web" panose="00000500000000000000" pitchFamily="2" charset="0"/>
              </a:rPr>
              <a:t>Format ini menyebut secara eksplisit:</a:t>
            </a:r>
          </a:p>
          <a:p>
            <a:r>
              <a:rPr lang="id-ID" sz="1200">
                <a:solidFill>
                  <a:schemeClr val="accent6"/>
                </a:solidFill>
                <a:latin typeface="Titillium Web" panose="00000500000000000000" pitchFamily="2" charset="0"/>
              </a:rPr>
              <a:t>“Tuntutan Penuntut Umum dalam keadaan ada delik tertinggal dalam hal terdakwa telah dijatuhi pidana penjara paling lama 15 atau 20 tahun karena keadaan sebagaimana diatur dalam undang-undang atau dijatuhi pidana mati atau penjara seumur hidup.”</a:t>
            </a:r>
          </a:p>
          <a:p>
            <a:pPr algn="ctr"/>
            <a:endParaRPr lang="id-ID" sz="1200">
              <a:solidFill>
                <a:schemeClr val="accent6"/>
              </a:solidFill>
              <a:latin typeface="Titillium Web" panose="00000500000000000000" pitchFamily="2" charset="0"/>
            </a:endParaRPr>
          </a:p>
          <a:p>
            <a:pPr algn="ctr"/>
            <a:endParaRPr lang="id-ID" sz="1200">
              <a:solidFill>
                <a:schemeClr val="accent6"/>
              </a:solidFill>
              <a:latin typeface="Titillium Web" panose="00000500000000000000" pitchFamily="2" charset="0"/>
            </a:endParaRPr>
          </a:p>
          <a:p>
            <a:pPr algn="ctr">
              <a:buClr>
                <a:schemeClr val="accent6"/>
              </a:buClr>
            </a:pPr>
            <a:endParaRPr lang="id-ID" sz="1200">
              <a:solidFill>
                <a:schemeClr val="accent6"/>
              </a:solidFill>
              <a:latin typeface="Titillium Web" panose="00000500000000000000" pitchFamily="2" charset="0"/>
            </a:endParaRPr>
          </a:p>
        </p:txBody>
      </p:sp>
      <p:sp>
        <p:nvSpPr>
          <p:cNvPr id="5" name="Kotak Teks 4">
            <a:extLst>
              <a:ext uri="{FF2B5EF4-FFF2-40B4-BE49-F238E27FC236}">
                <a16:creationId xmlns:a16="http://schemas.microsoft.com/office/drawing/2014/main" id="{70E61A61-66B7-F002-90B0-04CC300DBE4E}"/>
              </a:ext>
            </a:extLst>
          </p:cNvPr>
          <p:cNvSpPr txBox="1"/>
          <p:nvPr/>
        </p:nvSpPr>
        <p:spPr>
          <a:xfrm>
            <a:off x="5016814" y="543727"/>
            <a:ext cx="3233691" cy="646331"/>
          </a:xfrm>
          <a:prstGeom prst="rect">
            <a:avLst/>
          </a:prstGeom>
          <a:noFill/>
        </p:spPr>
        <p:txBody>
          <a:bodyPr wrap="square" numCol="1" spcCol="360000" rtlCol="0">
            <a:spAutoFit/>
          </a:bodyPr>
          <a:lstStyle/>
          <a:p>
            <a:pPr algn="ctr"/>
            <a:r>
              <a:rPr lang="id-ID" sz="1200" b="1">
                <a:solidFill>
                  <a:schemeClr val="accent6"/>
                </a:solidFill>
                <a:latin typeface="Titillium Web" panose="00000500000000000000" pitchFamily="2" charset="0"/>
              </a:rPr>
              <a:t>Syarat Formil Delik Tertinggal</a:t>
            </a:r>
            <a:endParaRPr lang="id-ID" sz="1200">
              <a:solidFill>
                <a:schemeClr val="accent6"/>
              </a:solidFill>
              <a:latin typeface="Titillium Web" panose="00000500000000000000" pitchFamily="2" charset="0"/>
            </a:endParaRPr>
          </a:p>
          <a:p>
            <a:pPr algn="ctr"/>
            <a:endParaRPr lang="id-ID" sz="1200">
              <a:solidFill>
                <a:schemeClr val="accent6"/>
              </a:solidFill>
              <a:latin typeface="Titillium Web" panose="00000500000000000000" pitchFamily="2" charset="0"/>
            </a:endParaRPr>
          </a:p>
          <a:p>
            <a:pPr algn="ctr">
              <a:buClr>
                <a:schemeClr val="accent6"/>
              </a:buClr>
            </a:pPr>
            <a:endParaRPr lang="id-ID" sz="1200">
              <a:solidFill>
                <a:schemeClr val="accent6"/>
              </a:solidFill>
              <a:latin typeface="Titillium Web" panose="00000500000000000000" pitchFamily="2" charset="0"/>
            </a:endParaRPr>
          </a:p>
        </p:txBody>
      </p:sp>
      <p:graphicFrame>
        <p:nvGraphicFramePr>
          <p:cNvPr id="7" name="Tabel 6">
            <a:extLst>
              <a:ext uri="{FF2B5EF4-FFF2-40B4-BE49-F238E27FC236}">
                <a16:creationId xmlns:a16="http://schemas.microsoft.com/office/drawing/2014/main" id="{FF4388F5-05D6-5B45-B3EB-102B9B9FB347}"/>
              </a:ext>
            </a:extLst>
          </p:cNvPr>
          <p:cNvGraphicFramePr>
            <a:graphicFrameLocks noGrp="1"/>
          </p:cNvGraphicFramePr>
          <p:nvPr>
            <p:extLst>
              <p:ext uri="{D42A27DB-BD31-4B8C-83A1-F6EECF244321}">
                <p14:modId xmlns:p14="http://schemas.microsoft.com/office/powerpoint/2010/main" val="3024197270"/>
              </p:ext>
            </p:extLst>
          </p:nvPr>
        </p:nvGraphicFramePr>
        <p:xfrm>
          <a:off x="4587146" y="961737"/>
          <a:ext cx="4093029" cy="2424303"/>
        </p:xfrm>
        <a:graphic>
          <a:graphicData uri="http://schemas.openxmlformats.org/drawingml/2006/table">
            <a:tbl>
              <a:tblPr firstRow="1" firstCol="1" bandRow="1"/>
              <a:tblGrid>
                <a:gridCol w="1734019">
                  <a:extLst>
                    <a:ext uri="{9D8B030D-6E8A-4147-A177-3AD203B41FA5}">
                      <a16:colId xmlns:a16="http://schemas.microsoft.com/office/drawing/2014/main" val="593233923"/>
                    </a:ext>
                  </a:extLst>
                </a:gridCol>
                <a:gridCol w="2359010">
                  <a:extLst>
                    <a:ext uri="{9D8B030D-6E8A-4147-A177-3AD203B41FA5}">
                      <a16:colId xmlns:a16="http://schemas.microsoft.com/office/drawing/2014/main" val="3581356528"/>
                    </a:ext>
                  </a:extLst>
                </a:gridCol>
              </a:tblGrid>
              <a:tr h="0">
                <a:tc>
                  <a:txBody>
                    <a:bodyPr/>
                    <a:lstStyle/>
                    <a:p>
                      <a:pPr marL="109220" algn="just">
                        <a:lnSpc>
                          <a:spcPct val="115000"/>
                        </a:lnSpc>
                        <a:buNone/>
                      </a:pPr>
                      <a:r>
                        <a:rPr lang="id-ID" sz="1100" kern="100">
                          <a:solidFill>
                            <a:srgbClr val="000000"/>
                          </a:solidFill>
                          <a:effectLst/>
                          <a:latin typeface="Arial" panose="020B0604020202020204" pitchFamily="34" charset="0"/>
                          <a:ea typeface="Calibri" panose="020F0502020204030204" pitchFamily="34" charset="0"/>
                        </a:rPr>
                        <a:t>Syarat</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marL="228600"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Penjelasan</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extLst>
                  <a:ext uri="{0D108BD9-81ED-4DB2-BD59-A6C34878D82A}">
                    <a16:rowId xmlns:a16="http://schemas.microsoft.com/office/drawing/2014/main" val="274851747"/>
                  </a:ext>
                </a:extLst>
              </a:tr>
              <a:tr h="0">
                <a:tc>
                  <a:txBody>
                    <a:bodyPr/>
                    <a:lstStyle/>
                    <a:p>
                      <a:pPr marL="109220" algn="just">
                        <a:lnSpc>
                          <a:spcPct val="115000"/>
                        </a:lnSpc>
                        <a:buNone/>
                      </a:pPr>
                      <a:r>
                        <a:rPr lang="id-ID" sz="1100" kern="100">
                          <a:effectLst/>
                          <a:latin typeface="Arial" panose="020B0604020202020204" pitchFamily="34" charset="0"/>
                          <a:ea typeface="Calibri" panose="020F0502020204030204" pitchFamily="34" charset="0"/>
                        </a:rPr>
                        <a:t>1. Sudah ada putusan pidana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28600" algn="just">
                        <a:lnSpc>
                          <a:spcPct val="115000"/>
                        </a:lnSpc>
                        <a:spcAft>
                          <a:spcPts val="800"/>
                        </a:spcAft>
                        <a:buNone/>
                      </a:pPr>
                      <a:r>
                        <a:rPr lang="id-ID" sz="1100" kern="100">
                          <a:effectLst/>
                          <a:latin typeface="Arial" panose="020B0604020202020204" pitchFamily="34" charset="0"/>
                          <a:ea typeface="Calibri" panose="020F0502020204030204" pitchFamily="34" charset="0"/>
                        </a:rPr>
                        <a:t>Terdakwa telah dijatuhi pidana tetap (pidana mati, seumur hidup, atau lama)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99702443"/>
                  </a:ext>
                </a:extLst>
              </a:tr>
              <a:tr h="0">
                <a:tc>
                  <a:txBody>
                    <a:bodyPr/>
                    <a:lstStyle/>
                    <a:p>
                      <a:pPr marL="109220" algn="just">
                        <a:lnSpc>
                          <a:spcPct val="115000"/>
                        </a:lnSpc>
                        <a:buNone/>
                      </a:pPr>
                      <a:r>
                        <a:rPr lang="id-ID" sz="1100" kern="100">
                          <a:effectLst/>
                          <a:latin typeface="Arial" panose="020B0604020202020204" pitchFamily="34" charset="0"/>
                          <a:ea typeface="Calibri" panose="020F0502020204030204" pitchFamily="34" charset="0"/>
                        </a:rPr>
                        <a:t>2. Ada tindak pidana lain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28600" algn="just">
                        <a:lnSpc>
                          <a:spcPct val="115000"/>
                        </a:lnSpc>
                        <a:spcAft>
                          <a:spcPts val="800"/>
                        </a:spcAft>
                        <a:buNone/>
                      </a:pPr>
                      <a:r>
                        <a:rPr lang="id-ID" sz="1100" kern="100">
                          <a:effectLst/>
                          <a:latin typeface="Arial" panose="020B0604020202020204" pitchFamily="34" charset="0"/>
                          <a:ea typeface="Calibri" panose="020F0502020204030204" pitchFamily="34" charset="0"/>
                        </a:rPr>
                        <a:t>Tindak pidana baru, tetapi dilakukan sebelum putusan pidana tersebut</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98832528"/>
                  </a:ext>
                </a:extLst>
              </a:tr>
              <a:tr h="0">
                <a:tc>
                  <a:txBody>
                    <a:bodyPr/>
                    <a:lstStyle/>
                    <a:p>
                      <a:pPr marL="109220" algn="just">
                        <a:lnSpc>
                          <a:spcPct val="115000"/>
                        </a:lnSpc>
                        <a:buNone/>
                      </a:pPr>
                      <a:r>
                        <a:rPr lang="id-ID" sz="1100" kern="100">
                          <a:effectLst/>
                          <a:latin typeface="Arial" panose="020B0604020202020204" pitchFamily="34" charset="0"/>
                          <a:ea typeface="Calibri" panose="020F0502020204030204" pitchFamily="34" charset="0"/>
                        </a:rPr>
                        <a:t>3. Delik tersebut belum pernah didakwakan atau dituntut</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28600" algn="just">
                        <a:lnSpc>
                          <a:spcPct val="115000"/>
                        </a:lnSpc>
                        <a:spcAft>
                          <a:spcPts val="800"/>
                        </a:spcAft>
                        <a:buNone/>
                      </a:pPr>
                      <a:r>
                        <a:rPr lang="id-ID" sz="1100" kern="100">
                          <a:effectLst/>
                          <a:latin typeface="Arial" panose="020B0604020202020204" pitchFamily="34" charset="0"/>
                          <a:ea typeface="Calibri" panose="020F0502020204030204" pitchFamily="34" charset="0"/>
                        </a:rPr>
                        <a:t>Belum menjadi objek pemeriksaan perkara sebelumnya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9766402"/>
                  </a:ext>
                </a:extLst>
              </a:tr>
              <a:tr h="0">
                <a:tc>
                  <a:txBody>
                    <a:bodyPr/>
                    <a:lstStyle/>
                    <a:p>
                      <a:pPr marL="109220" algn="just">
                        <a:lnSpc>
                          <a:spcPct val="115000"/>
                        </a:lnSpc>
                        <a:buNone/>
                      </a:pPr>
                      <a:r>
                        <a:rPr lang="id-ID" sz="1100" kern="100">
                          <a:effectLst/>
                          <a:latin typeface="Arial" panose="020B0604020202020204" pitchFamily="34" charset="0"/>
                          <a:ea typeface="Calibri" panose="020F0502020204030204" pitchFamily="34" charset="0"/>
                        </a:rPr>
                        <a:t>4. Tindak pidana berdiri sendiri</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228600" algn="just">
                        <a:lnSpc>
                          <a:spcPct val="115000"/>
                        </a:lnSpc>
                        <a:spcAft>
                          <a:spcPts val="800"/>
                        </a:spcAft>
                        <a:buNone/>
                      </a:pPr>
                      <a:r>
                        <a:rPr lang="id-ID" sz="1100" kern="100">
                          <a:effectLst/>
                          <a:latin typeface="Arial" panose="020B0604020202020204" pitchFamily="34" charset="0"/>
                          <a:ea typeface="Calibri" panose="020F0502020204030204" pitchFamily="34" charset="0"/>
                        </a:rPr>
                        <a:t>Bukan bagian dari perbuatan yang sudah diputus, untuk menghindari ne bis in idem</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754774635"/>
                  </a:ext>
                </a:extLst>
              </a:tr>
            </a:tbl>
          </a:graphicData>
        </a:graphic>
      </p:graphicFrame>
    </p:spTree>
    <p:extLst>
      <p:ext uri="{BB962C8B-B14F-4D97-AF65-F5344CB8AC3E}">
        <p14:creationId xmlns:p14="http://schemas.microsoft.com/office/powerpoint/2010/main" val="2638434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42"/>
        <p:cNvGrpSpPr/>
        <p:nvPr/>
      </p:nvGrpSpPr>
      <p:grpSpPr>
        <a:xfrm>
          <a:off x="0" y="0"/>
          <a:ext cx="0" cy="0"/>
          <a:chOff x="0" y="0"/>
          <a:chExt cx="0" cy="0"/>
        </a:xfrm>
      </p:grpSpPr>
      <p:sp>
        <p:nvSpPr>
          <p:cNvPr id="1843" name="Google Shape;1843;p49"/>
          <p:cNvSpPr txBox="1">
            <a:spLocks noGrp="1"/>
          </p:cNvSpPr>
          <p:nvPr>
            <p:ph type="title"/>
          </p:nvPr>
        </p:nvSpPr>
        <p:spPr>
          <a:xfrm>
            <a:off x="713225" y="2105200"/>
            <a:ext cx="3908400" cy="147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sz="2800"/>
              <a:t>Metode Penyusunan Surat Tuntutan</a:t>
            </a:r>
            <a:endParaRPr sz="2800"/>
          </a:p>
        </p:txBody>
      </p:sp>
      <p:sp>
        <p:nvSpPr>
          <p:cNvPr id="1844" name="Google Shape;1844;p49"/>
          <p:cNvSpPr txBox="1">
            <a:spLocks noGrp="1"/>
          </p:cNvSpPr>
          <p:nvPr>
            <p:ph type="title" idx="2"/>
          </p:nvPr>
        </p:nvSpPr>
        <p:spPr>
          <a:xfrm>
            <a:off x="1876778" y="1189300"/>
            <a:ext cx="1581300" cy="91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pic>
        <p:nvPicPr>
          <p:cNvPr id="1846" name="Google Shape;1846;p49"/>
          <p:cNvPicPr preferRelativeResize="0">
            <a:picLocks noGrp="1"/>
          </p:cNvPicPr>
          <p:nvPr>
            <p:ph type="pic" idx="3"/>
          </p:nvPr>
        </p:nvPicPr>
        <p:blipFill rotWithShape="1">
          <a:blip r:embed="rId3">
            <a:alphaModFix/>
          </a:blip>
          <a:srcRect l="10885" r="22417"/>
          <a:stretch/>
        </p:blipFill>
        <p:spPr>
          <a:xfrm>
            <a:off x="5234100" y="1229450"/>
            <a:ext cx="3477600" cy="3477600"/>
          </a:xfrm>
          <a:prstGeom prst="ellipse">
            <a:avLst/>
          </a:prstGeom>
        </p:spPr>
      </p:pic>
      <p:cxnSp>
        <p:nvCxnSpPr>
          <p:cNvPr id="1847" name="Google Shape;1847;p49"/>
          <p:cNvCxnSpPr/>
          <p:nvPr/>
        </p:nvCxnSpPr>
        <p:spPr>
          <a:xfrm>
            <a:off x="942575" y="3665102"/>
            <a:ext cx="3449700" cy="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48"/>
        <p:cNvGrpSpPr/>
        <p:nvPr/>
      </p:nvGrpSpPr>
      <p:grpSpPr>
        <a:xfrm>
          <a:off x="0" y="0"/>
          <a:ext cx="0" cy="0"/>
          <a:chOff x="0" y="0"/>
          <a:chExt cx="0" cy="0"/>
        </a:xfrm>
      </p:grpSpPr>
      <p:sp>
        <p:nvSpPr>
          <p:cNvPr id="1749" name="Google Shape;1749;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2400"/>
              <a:t>Metode Penyusunan Surat Tuntutan</a:t>
            </a:r>
          </a:p>
        </p:txBody>
      </p:sp>
      <p:sp>
        <p:nvSpPr>
          <p:cNvPr id="1750" name="Google Shape;1750;p45"/>
          <p:cNvSpPr txBox="1">
            <a:spLocks noGrp="1"/>
          </p:cNvSpPr>
          <p:nvPr>
            <p:ph type="subTitle" idx="1"/>
          </p:nvPr>
        </p:nvSpPr>
        <p:spPr>
          <a:xfrm>
            <a:off x="5133527" y="2980825"/>
            <a:ext cx="2503500" cy="1125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2000"/>
              <a:t>Sistematika</a:t>
            </a:r>
          </a:p>
          <a:p>
            <a:pPr marL="0" lvl="0" indent="0" algn="ctr" rtl="0">
              <a:spcBef>
                <a:spcPts val="0"/>
              </a:spcBef>
              <a:spcAft>
                <a:spcPts val="0"/>
              </a:spcAft>
              <a:buNone/>
            </a:pPr>
            <a:r>
              <a:rPr lang="id-ID" sz="2000"/>
              <a:t>Surat Tuntutan</a:t>
            </a:r>
            <a:endParaRPr sz="2000"/>
          </a:p>
        </p:txBody>
      </p:sp>
      <p:sp>
        <p:nvSpPr>
          <p:cNvPr id="1751" name="Google Shape;1751;p45"/>
          <p:cNvSpPr txBox="1">
            <a:spLocks noGrp="1"/>
          </p:cNvSpPr>
          <p:nvPr>
            <p:ph type="subTitle" idx="2"/>
          </p:nvPr>
        </p:nvSpPr>
        <p:spPr>
          <a:xfrm>
            <a:off x="1507000" y="2980825"/>
            <a:ext cx="2503500" cy="1125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2000"/>
              <a:t>Rencana Tuntutan </a:t>
            </a:r>
            <a:endParaRPr sz="2000"/>
          </a:p>
        </p:txBody>
      </p:sp>
      <p:sp>
        <p:nvSpPr>
          <p:cNvPr id="1752" name="Google Shape;1752;p45"/>
          <p:cNvSpPr txBox="1">
            <a:spLocks noGrp="1"/>
          </p:cNvSpPr>
          <p:nvPr>
            <p:ph type="subTitle" idx="3"/>
          </p:nvPr>
        </p:nvSpPr>
        <p:spPr>
          <a:xfrm>
            <a:off x="1506988" y="2421925"/>
            <a:ext cx="2503500" cy="55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a:solidFill>
                  <a:schemeClr val="dk1"/>
                </a:solidFill>
              </a:rPr>
              <a:t>A</a:t>
            </a:r>
            <a:endParaRPr>
              <a:solidFill>
                <a:schemeClr val="dk1"/>
              </a:solidFill>
            </a:endParaRPr>
          </a:p>
        </p:txBody>
      </p:sp>
      <p:sp>
        <p:nvSpPr>
          <p:cNvPr id="1753" name="Google Shape;1753;p45"/>
          <p:cNvSpPr txBox="1">
            <a:spLocks noGrp="1"/>
          </p:cNvSpPr>
          <p:nvPr>
            <p:ph type="subTitle" idx="4"/>
          </p:nvPr>
        </p:nvSpPr>
        <p:spPr>
          <a:xfrm>
            <a:off x="5133519" y="2421925"/>
            <a:ext cx="2503500" cy="55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a:solidFill>
                  <a:schemeClr val="dk1"/>
                </a:solidFill>
              </a:rPr>
              <a:t>B</a:t>
            </a:r>
            <a:endParaRPr>
              <a:solidFill>
                <a:schemeClr val="dk1"/>
              </a:solidFill>
            </a:endParaRPr>
          </a:p>
        </p:txBody>
      </p:sp>
      <p:sp>
        <p:nvSpPr>
          <p:cNvPr id="1754" name="Google Shape;1754;p45"/>
          <p:cNvSpPr/>
          <p:nvPr/>
        </p:nvSpPr>
        <p:spPr>
          <a:xfrm>
            <a:off x="2479300" y="1765038"/>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45"/>
          <p:cNvSpPr/>
          <p:nvPr/>
        </p:nvSpPr>
        <p:spPr>
          <a:xfrm>
            <a:off x="6105825" y="1765038"/>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6" name="Google Shape;1756;p45"/>
          <p:cNvGrpSpPr/>
          <p:nvPr/>
        </p:nvGrpSpPr>
        <p:grpSpPr>
          <a:xfrm>
            <a:off x="6223725" y="1870940"/>
            <a:ext cx="323099" cy="347111"/>
            <a:chOff x="2475538" y="2657553"/>
            <a:chExt cx="323099" cy="347111"/>
          </a:xfrm>
        </p:grpSpPr>
        <p:sp>
          <p:nvSpPr>
            <p:cNvPr id="1757" name="Google Shape;1757;p45"/>
            <p:cNvSpPr/>
            <p:nvPr/>
          </p:nvSpPr>
          <p:spPr>
            <a:xfrm>
              <a:off x="2475538" y="2657553"/>
              <a:ext cx="323099" cy="347111"/>
            </a:xfrm>
            <a:custGeom>
              <a:avLst/>
              <a:gdLst/>
              <a:ahLst/>
              <a:cxnLst/>
              <a:rect l="l" t="t" r="r" b="b"/>
              <a:pathLst>
                <a:path w="9177" h="9859" extrusionOk="0">
                  <a:moveTo>
                    <a:pt x="4588" y="320"/>
                  </a:moveTo>
                  <a:cubicBezTo>
                    <a:pt x="4962" y="320"/>
                    <a:pt x="5350" y="348"/>
                    <a:pt x="5741" y="402"/>
                  </a:cubicBezTo>
                  <a:cubicBezTo>
                    <a:pt x="6043" y="444"/>
                    <a:pt x="6314" y="597"/>
                    <a:pt x="6505" y="834"/>
                  </a:cubicBezTo>
                  <a:cubicBezTo>
                    <a:pt x="6697" y="1069"/>
                    <a:pt x="6793" y="1367"/>
                    <a:pt x="6774" y="1672"/>
                  </a:cubicBezTo>
                  <a:cubicBezTo>
                    <a:pt x="6751" y="2052"/>
                    <a:pt x="6720" y="2406"/>
                    <a:pt x="6692" y="2694"/>
                  </a:cubicBezTo>
                  <a:cubicBezTo>
                    <a:pt x="6664" y="2620"/>
                    <a:pt x="6636" y="2549"/>
                    <a:pt x="6609" y="2484"/>
                  </a:cubicBezTo>
                  <a:cubicBezTo>
                    <a:pt x="6584" y="2424"/>
                    <a:pt x="6526" y="2385"/>
                    <a:pt x="6462" y="2385"/>
                  </a:cubicBezTo>
                  <a:lnTo>
                    <a:pt x="6255" y="2385"/>
                  </a:lnTo>
                  <a:cubicBezTo>
                    <a:pt x="6170" y="2385"/>
                    <a:pt x="6086" y="2385"/>
                    <a:pt x="6003" y="2385"/>
                  </a:cubicBezTo>
                  <a:cubicBezTo>
                    <a:pt x="4884" y="2385"/>
                    <a:pt x="3830" y="2364"/>
                    <a:pt x="2913" y="2052"/>
                  </a:cubicBezTo>
                  <a:cubicBezTo>
                    <a:pt x="2896" y="2047"/>
                    <a:pt x="2879" y="2044"/>
                    <a:pt x="2862" y="2044"/>
                  </a:cubicBezTo>
                  <a:cubicBezTo>
                    <a:pt x="2809" y="2044"/>
                    <a:pt x="2759" y="2070"/>
                    <a:pt x="2728" y="2116"/>
                  </a:cubicBezTo>
                  <a:cubicBezTo>
                    <a:pt x="2576" y="2349"/>
                    <a:pt x="2457" y="2604"/>
                    <a:pt x="2371" y="2873"/>
                  </a:cubicBezTo>
                  <a:cubicBezTo>
                    <a:pt x="2312" y="2415"/>
                    <a:pt x="2271" y="1945"/>
                    <a:pt x="2244" y="1571"/>
                  </a:cubicBezTo>
                  <a:cubicBezTo>
                    <a:pt x="2230" y="1378"/>
                    <a:pt x="2295" y="1193"/>
                    <a:pt x="2427" y="1052"/>
                  </a:cubicBezTo>
                  <a:cubicBezTo>
                    <a:pt x="2559" y="910"/>
                    <a:pt x="2740" y="831"/>
                    <a:pt x="2934" y="831"/>
                  </a:cubicBezTo>
                  <a:lnTo>
                    <a:pt x="3056" y="831"/>
                  </a:lnTo>
                  <a:cubicBezTo>
                    <a:pt x="3097" y="831"/>
                    <a:pt x="3136" y="815"/>
                    <a:pt x="3166" y="787"/>
                  </a:cubicBezTo>
                  <a:cubicBezTo>
                    <a:pt x="3608" y="366"/>
                    <a:pt x="4308" y="320"/>
                    <a:pt x="4588" y="320"/>
                  </a:cubicBezTo>
                  <a:close/>
                  <a:moveTo>
                    <a:pt x="2932" y="2394"/>
                  </a:moveTo>
                  <a:cubicBezTo>
                    <a:pt x="3884" y="2690"/>
                    <a:pt x="4945" y="2705"/>
                    <a:pt x="6068" y="2705"/>
                  </a:cubicBezTo>
                  <a:cubicBezTo>
                    <a:pt x="6130" y="2705"/>
                    <a:pt x="6193" y="2705"/>
                    <a:pt x="6256" y="2705"/>
                  </a:cubicBezTo>
                  <a:lnTo>
                    <a:pt x="6354" y="2705"/>
                  </a:lnTo>
                  <a:cubicBezTo>
                    <a:pt x="6477" y="3015"/>
                    <a:pt x="6642" y="3508"/>
                    <a:pt x="6642" y="3908"/>
                  </a:cubicBezTo>
                  <a:cubicBezTo>
                    <a:pt x="6642" y="3911"/>
                    <a:pt x="6642" y="3915"/>
                    <a:pt x="6642" y="3918"/>
                  </a:cubicBezTo>
                  <a:lnTo>
                    <a:pt x="6111" y="3918"/>
                  </a:lnTo>
                  <a:lnTo>
                    <a:pt x="6111" y="3738"/>
                  </a:lnTo>
                  <a:cubicBezTo>
                    <a:pt x="6111" y="3649"/>
                    <a:pt x="6039" y="3578"/>
                    <a:pt x="5951" y="3578"/>
                  </a:cubicBezTo>
                  <a:lnTo>
                    <a:pt x="4929" y="3578"/>
                  </a:lnTo>
                  <a:cubicBezTo>
                    <a:pt x="4840" y="3578"/>
                    <a:pt x="4769" y="3649"/>
                    <a:pt x="4769" y="3738"/>
                  </a:cubicBezTo>
                  <a:lnTo>
                    <a:pt x="4769" y="3782"/>
                  </a:lnTo>
                  <a:cubicBezTo>
                    <a:pt x="4713" y="3760"/>
                    <a:pt x="4652" y="3748"/>
                    <a:pt x="4588" y="3748"/>
                  </a:cubicBezTo>
                  <a:cubicBezTo>
                    <a:pt x="4524" y="3748"/>
                    <a:pt x="4463" y="3760"/>
                    <a:pt x="4407" y="3782"/>
                  </a:cubicBezTo>
                  <a:lnTo>
                    <a:pt x="4407" y="3738"/>
                  </a:lnTo>
                  <a:cubicBezTo>
                    <a:pt x="4407" y="3649"/>
                    <a:pt x="4336" y="3578"/>
                    <a:pt x="4247" y="3578"/>
                  </a:cubicBezTo>
                  <a:lnTo>
                    <a:pt x="3226" y="3578"/>
                  </a:lnTo>
                  <a:cubicBezTo>
                    <a:pt x="3138" y="3578"/>
                    <a:pt x="3066" y="3649"/>
                    <a:pt x="3066" y="3738"/>
                  </a:cubicBezTo>
                  <a:lnTo>
                    <a:pt x="3066" y="3918"/>
                  </a:lnTo>
                  <a:lnTo>
                    <a:pt x="2534" y="3918"/>
                  </a:lnTo>
                  <a:cubicBezTo>
                    <a:pt x="2534" y="3915"/>
                    <a:pt x="2534" y="3911"/>
                    <a:pt x="2534" y="3908"/>
                  </a:cubicBezTo>
                  <a:cubicBezTo>
                    <a:pt x="2534" y="3356"/>
                    <a:pt x="2671" y="2836"/>
                    <a:pt x="2932" y="2394"/>
                  </a:cubicBezTo>
                  <a:close/>
                  <a:moveTo>
                    <a:pt x="5791" y="3897"/>
                  </a:moveTo>
                  <a:lnTo>
                    <a:pt x="5791" y="4248"/>
                  </a:lnTo>
                  <a:cubicBezTo>
                    <a:pt x="5791" y="4337"/>
                    <a:pt x="5863" y="4408"/>
                    <a:pt x="5951" y="4408"/>
                  </a:cubicBezTo>
                  <a:cubicBezTo>
                    <a:pt x="6039" y="4408"/>
                    <a:pt x="6111" y="4337"/>
                    <a:pt x="6111" y="4248"/>
                  </a:cubicBezTo>
                  <a:lnTo>
                    <a:pt x="6111" y="4238"/>
                  </a:lnTo>
                  <a:lnTo>
                    <a:pt x="6626" y="4238"/>
                  </a:lnTo>
                  <a:cubicBezTo>
                    <a:pt x="6496" y="5497"/>
                    <a:pt x="5631" y="6473"/>
                    <a:pt x="4588" y="6473"/>
                  </a:cubicBezTo>
                  <a:cubicBezTo>
                    <a:pt x="3545" y="6473"/>
                    <a:pt x="2681" y="5497"/>
                    <a:pt x="2551" y="4238"/>
                  </a:cubicBezTo>
                  <a:lnTo>
                    <a:pt x="3066" y="4238"/>
                  </a:lnTo>
                  <a:lnTo>
                    <a:pt x="3066" y="4248"/>
                  </a:lnTo>
                  <a:cubicBezTo>
                    <a:pt x="3066" y="4337"/>
                    <a:pt x="3138" y="4408"/>
                    <a:pt x="3226" y="4408"/>
                  </a:cubicBezTo>
                  <a:cubicBezTo>
                    <a:pt x="3314" y="4408"/>
                    <a:pt x="3386" y="4337"/>
                    <a:pt x="3386" y="4248"/>
                  </a:cubicBezTo>
                  <a:lnTo>
                    <a:pt x="3386" y="3897"/>
                  </a:lnTo>
                  <a:lnTo>
                    <a:pt x="3577" y="3897"/>
                  </a:lnTo>
                  <a:lnTo>
                    <a:pt x="3577" y="4078"/>
                  </a:lnTo>
                  <a:cubicBezTo>
                    <a:pt x="3577" y="4166"/>
                    <a:pt x="3649" y="4238"/>
                    <a:pt x="3737" y="4238"/>
                  </a:cubicBezTo>
                  <a:cubicBezTo>
                    <a:pt x="3825" y="4238"/>
                    <a:pt x="3896" y="4166"/>
                    <a:pt x="3896" y="4078"/>
                  </a:cubicBezTo>
                  <a:lnTo>
                    <a:pt x="3896" y="3897"/>
                  </a:lnTo>
                  <a:lnTo>
                    <a:pt x="4088" y="3897"/>
                  </a:lnTo>
                  <a:lnTo>
                    <a:pt x="4088" y="4248"/>
                  </a:lnTo>
                  <a:cubicBezTo>
                    <a:pt x="4088" y="4337"/>
                    <a:pt x="4159" y="4408"/>
                    <a:pt x="4247" y="4408"/>
                  </a:cubicBezTo>
                  <a:cubicBezTo>
                    <a:pt x="4336" y="4408"/>
                    <a:pt x="4407" y="4337"/>
                    <a:pt x="4407" y="4248"/>
                  </a:cubicBezTo>
                  <a:cubicBezTo>
                    <a:pt x="4407" y="4148"/>
                    <a:pt x="4488" y="4067"/>
                    <a:pt x="4588" y="4067"/>
                  </a:cubicBezTo>
                  <a:cubicBezTo>
                    <a:pt x="4688" y="4067"/>
                    <a:pt x="4769" y="4148"/>
                    <a:pt x="4769" y="4248"/>
                  </a:cubicBezTo>
                  <a:cubicBezTo>
                    <a:pt x="4769" y="4337"/>
                    <a:pt x="4840" y="4408"/>
                    <a:pt x="4929" y="4408"/>
                  </a:cubicBezTo>
                  <a:cubicBezTo>
                    <a:pt x="5017" y="4408"/>
                    <a:pt x="5088" y="4337"/>
                    <a:pt x="5088" y="4248"/>
                  </a:cubicBezTo>
                  <a:lnTo>
                    <a:pt x="5088" y="3897"/>
                  </a:lnTo>
                  <a:lnTo>
                    <a:pt x="5280" y="3897"/>
                  </a:lnTo>
                  <a:lnTo>
                    <a:pt x="5280" y="4078"/>
                  </a:lnTo>
                  <a:cubicBezTo>
                    <a:pt x="5280" y="4166"/>
                    <a:pt x="5352" y="4238"/>
                    <a:pt x="5440" y="4238"/>
                  </a:cubicBezTo>
                  <a:cubicBezTo>
                    <a:pt x="5527" y="4238"/>
                    <a:pt x="5599" y="4166"/>
                    <a:pt x="5599" y="4078"/>
                  </a:cubicBezTo>
                  <a:lnTo>
                    <a:pt x="5599" y="3897"/>
                  </a:lnTo>
                  <a:close/>
                  <a:moveTo>
                    <a:pt x="3779" y="6620"/>
                  </a:moveTo>
                  <a:cubicBezTo>
                    <a:pt x="4032" y="6732"/>
                    <a:pt x="4304" y="6792"/>
                    <a:pt x="4588" y="6792"/>
                  </a:cubicBezTo>
                  <a:cubicBezTo>
                    <a:pt x="4872" y="6792"/>
                    <a:pt x="5144" y="6732"/>
                    <a:pt x="5397" y="6620"/>
                  </a:cubicBezTo>
                  <a:lnTo>
                    <a:pt x="5397" y="6620"/>
                  </a:lnTo>
                  <a:lnTo>
                    <a:pt x="4588" y="7428"/>
                  </a:lnTo>
                  <a:lnTo>
                    <a:pt x="3779" y="6620"/>
                  </a:lnTo>
                  <a:close/>
                  <a:moveTo>
                    <a:pt x="3205" y="6498"/>
                  </a:moveTo>
                  <a:lnTo>
                    <a:pt x="4308" y="7600"/>
                  </a:lnTo>
                  <a:cubicBezTo>
                    <a:pt x="4137" y="7685"/>
                    <a:pt x="3888" y="7833"/>
                    <a:pt x="3614" y="8074"/>
                  </a:cubicBezTo>
                  <a:cubicBezTo>
                    <a:pt x="3498" y="7843"/>
                    <a:pt x="3283" y="7412"/>
                    <a:pt x="2992" y="6830"/>
                  </a:cubicBezTo>
                  <a:cubicBezTo>
                    <a:pt x="2951" y="6748"/>
                    <a:pt x="2978" y="6650"/>
                    <a:pt x="3053" y="6599"/>
                  </a:cubicBezTo>
                  <a:lnTo>
                    <a:pt x="3205" y="6498"/>
                  </a:lnTo>
                  <a:close/>
                  <a:moveTo>
                    <a:pt x="5971" y="6498"/>
                  </a:moveTo>
                  <a:lnTo>
                    <a:pt x="6123" y="6599"/>
                  </a:lnTo>
                  <a:cubicBezTo>
                    <a:pt x="6199" y="6650"/>
                    <a:pt x="6225" y="6748"/>
                    <a:pt x="6184" y="6830"/>
                  </a:cubicBezTo>
                  <a:cubicBezTo>
                    <a:pt x="5887" y="7424"/>
                    <a:pt x="5676" y="7847"/>
                    <a:pt x="5563" y="8074"/>
                  </a:cubicBezTo>
                  <a:cubicBezTo>
                    <a:pt x="5289" y="7833"/>
                    <a:pt x="5039" y="7685"/>
                    <a:pt x="4868" y="7600"/>
                  </a:cubicBezTo>
                  <a:lnTo>
                    <a:pt x="5971" y="6498"/>
                  </a:lnTo>
                  <a:close/>
                  <a:moveTo>
                    <a:pt x="4588" y="7825"/>
                  </a:moveTo>
                  <a:cubicBezTo>
                    <a:pt x="4627" y="7840"/>
                    <a:pt x="4690" y="7868"/>
                    <a:pt x="4769" y="7909"/>
                  </a:cubicBezTo>
                  <a:lnTo>
                    <a:pt x="4769" y="8165"/>
                  </a:lnTo>
                  <a:cubicBezTo>
                    <a:pt x="4769" y="8171"/>
                    <a:pt x="4764" y="8176"/>
                    <a:pt x="4758" y="8176"/>
                  </a:cubicBezTo>
                  <a:lnTo>
                    <a:pt x="4418" y="8176"/>
                  </a:lnTo>
                  <a:cubicBezTo>
                    <a:pt x="4412" y="8176"/>
                    <a:pt x="4407" y="8171"/>
                    <a:pt x="4407" y="8165"/>
                  </a:cubicBezTo>
                  <a:lnTo>
                    <a:pt x="4407" y="7909"/>
                  </a:lnTo>
                  <a:cubicBezTo>
                    <a:pt x="4487" y="7868"/>
                    <a:pt x="4549" y="7840"/>
                    <a:pt x="4588" y="7825"/>
                  </a:cubicBezTo>
                  <a:close/>
                  <a:moveTo>
                    <a:pt x="1735" y="7255"/>
                  </a:moveTo>
                  <a:lnTo>
                    <a:pt x="1881" y="7704"/>
                  </a:lnTo>
                  <a:cubicBezTo>
                    <a:pt x="1899" y="7756"/>
                    <a:pt x="1942" y="7796"/>
                    <a:pt x="1995" y="7809"/>
                  </a:cubicBezTo>
                  <a:lnTo>
                    <a:pt x="2456" y="7924"/>
                  </a:lnTo>
                  <a:lnTo>
                    <a:pt x="2241" y="8247"/>
                  </a:lnTo>
                  <a:cubicBezTo>
                    <a:pt x="2210" y="8295"/>
                    <a:pt x="2205" y="8357"/>
                    <a:pt x="2231" y="8408"/>
                  </a:cubicBezTo>
                  <a:lnTo>
                    <a:pt x="2806" y="9539"/>
                  </a:lnTo>
                  <a:lnTo>
                    <a:pt x="1852" y="9539"/>
                  </a:lnTo>
                  <a:lnTo>
                    <a:pt x="1852" y="9017"/>
                  </a:lnTo>
                  <a:cubicBezTo>
                    <a:pt x="1852" y="8928"/>
                    <a:pt x="1781" y="8858"/>
                    <a:pt x="1693" y="8858"/>
                  </a:cubicBezTo>
                  <a:cubicBezTo>
                    <a:pt x="1605" y="8858"/>
                    <a:pt x="1533" y="8928"/>
                    <a:pt x="1533" y="9017"/>
                  </a:cubicBezTo>
                  <a:lnTo>
                    <a:pt x="1533" y="9539"/>
                  </a:lnTo>
                  <a:lnTo>
                    <a:pt x="501" y="9539"/>
                  </a:lnTo>
                  <a:cubicBezTo>
                    <a:pt x="400" y="9539"/>
                    <a:pt x="320" y="9458"/>
                    <a:pt x="320" y="9358"/>
                  </a:cubicBezTo>
                  <a:lnTo>
                    <a:pt x="320" y="8415"/>
                  </a:lnTo>
                  <a:cubicBezTo>
                    <a:pt x="320" y="7940"/>
                    <a:pt x="641" y="7529"/>
                    <a:pt x="1102" y="7414"/>
                  </a:cubicBezTo>
                  <a:lnTo>
                    <a:pt x="1735" y="7255"/>
                  </a:lnTo>
                  <a:close/>
                  <a:moveTo>
                    <a:pt x="2662" y="6842"/>
                  </a:moveTo>
                  <a:cubicBezTo>
                    <a:pt x="2671" y="6886"/>
                    <a:pt x="2685" y="6931"/>
                    <a:pt x="2706" y="6973"/>
                  </a:cubicBezTo>
                  <a:cubicBezTo>
                    <a:pt x="2826" y="7213"/>
                    <a:pt x="3005" y="7572"/>
                    <a:pt x="3154" y="7870"/>
                  </a:cubicBezTo>
                  <a:lnTo>
                    <a:pt x="3402" y="8365"/>
                  </a:lnTo>
                  <a:cubicBezTo>
                    <a:pt x="3408" y="8376"/>
                    <a:pt x="3413" y="8386"/>
                    <a:pt x="3419" y="8397"/>
                  </a:cubicBezTo>
                  <a:cubicBezTo>
                    <a:pt x="3570" y="8805"/>
                    <a:pt x="3584" y="9307"/>
                    <a:pt x="3581" y="9539"/>
                  </a:cubicBezTo>
                  <a:lnTo>
                    <a:pt x="3164" y="9539"/>
                  </a:lnTo>
                  <a:lnTo>
                    <a:pt x="2559" y="8347"/>
                  </a:lnTo>
                  <a:lnTo>
                    <a:pt x="2848" y="7913"/>
                  </a:lnTo>
                  <a:cubicBezTo>
                    <a:pt x="2877" y="7870"/>
                    <a:pt x="2883" y="7816"/>
                    <a:pt x="2864" y="7767"/>
                  </a:cubicBezTo>
                  <a:cubicBezTo>
                    <a:pt x="2845" y="7719"/>
                    <a:pt x="2804" y="7682"/>
                    <a:pt x="2754" y="7670"/>
                  </a:cubicBezTo>
                  <a:lnTo>
                    <a:pt x="2158" y="7521"/>
                  </a:lnTo>
                  <a:lnTo>
                    <a:pt x="2007" y="7060"/>
                  </a:lnTo>
                  <a:lnTo>
                    <a:pt x="2662" y="6842"/>
                  </a:lnTo>
                  <a:close/>
                  <a:moveTo>
                    <a:pt x="4088" y="8105"/>
                  </a:moveTo>
                  <a:lnTo>
                    <a:pt x="4088" y="8165"/>
                  </a:lnTo>
                  <a:cubicBezTo>
                    <a:pt x="4088" y="8283"/>
                    <a:pt x="4150" y="8386"/>
                    <a:pt x="4243" y="8445"/>
                  </a:cubicBezTo>
                  <a:lnTo>
                    <a:pt x="4104" y="9539"/>
                  </a:lnTo>
                  <a:lnTo>
                    <a:pt x="3901" y="9539"/>
                  </a:lnTo>
                  <a:cubicBezTo>
                    <a:pt x="3904" y="9300"/>
                    <a:pt x="3889" y="8816"/>
                    <a:pt x="3751" y="8380"/>
                  </a:cubicBezTo>
                  <a:cubicBezTo>
                    <a:pt x="3869" y="8270"/>
                    <a:pt x="3983" y="8179"/>
                    <a:pt x="4088" y="8105"/>
                  </a:cubicBezTo>
                  <a:close/>
                  <a:moveTo>
                    <a:pt x="4618" y="8495"/>
                  </a:moveTo>
                  <a:lnTo>
                    <a:pt x="4750" y="9539"/>
                  </a:lnTo>
                  <a:lnTo>
                    <a:pt x="4426" y="9539"/>
                  </a:lnTo>
                  <a:lnTo>
                    <a:pt x="4558" y="8495"/>
                  </a:lnTo>
                  <a:close/>
                  <a:moveTo>
                    <a:pt x="5088" y="8105"/>
                  </a:moveTo>
                  <a:cubicBezTo>
                    <a:pt x="5195" y="8180"/>
                    <a:pt x="5310" y="8273"/>
                    <a:pt x="5430" y="8384"/>
                  </a:cubicBezTo>
                  <a:cubicBezTo>
                    <a:pt x="5292" y="8818"/>
                    <a:pt x="5277" y="9300"/>
                    <a:pt x="5280" y="9539"/>
                  </a:cubicBezTo>
                  <a:lnTo>
                    <a:pt x="5073" y="9539"/>
                  </a:lnTo>
                  <a:lnTo>
                    <a:pt x="4933" y="8445"/>
                  </a:lnTo>
                  <a:cubicBezTo>
                    <a:pt x="5026" y="8386"/>
                    <a:pt x="5088" y="8283"/>
                    <a:pt x="5088" y="8165"/>
                  </a:cubicBezTo>
                  <a:lnTo>
                    <a:pt x="5088" y="8105"/>
                  </a:lnTo>
                  <a:close/>
                  <a:moveTo>
                    <a:pt x="6514" y="6842"/>
                  </a:moveTo>
                  <a:lnTo>
                    <a:pt x="7169" y="7060"/>
                  </a:lnTo>
                  <a:lnTo>
                    <a:pt x="7019" y="7521"/>
                  </a:lnTo>
                  <a:lnTo>
                    <a:pt x="6423" y="7670"/>
                  </a:lnTo>
                  <a:cubicBezTo>
                    <a:pt x="6373" y="7682"/>
                    <a:pt x="6332" y="7719"/>
                    <a:pt x="6312" y="7767"/>
                  </a:cubicBezTo>
                  <a:cubicBezTo>
                    <a:pt x="6294" y="7816"/>
                    <a:pt x="6300" y="7870"/>
                    <a:pt x="6329" y="7913"/>
                  </a:cubicBezTo>
                  <a:lnTo>
                    <a:pt x="6618" y="8347"/>
                  </a:lnTo>
                  <a:lnTo>
                    <a:pt x="6012" y="9539"/>
                  </a:lnTo>
                  <a:lnTo>
                    <a:pt x="5600" y="9539"/>
                  </a:lnTo>
                  <a:cubicBezTo>
                    <a:pt x="5596" y="9306"/>
                    <a:pt x="5611" y="8803"/>
                    <a:pt x="5764" y="8391"/>
                  </a:cubicBezTo>
                  <a:cubicBezTo>
                    <a:pt x="5767" y="8385"/>
                    <a:pt x="5768" y="8379"/>
                    <a:pt x="5770" y="8373"/>
                  </a:cubicBezTo>
                  <a:cubicBezTo>
                    <a:pt x="5771" y="8370"/>
                    <a:pt x="5773" y="8368"/>
                    <a:pt x="5774" y="8365"/>
                  </a:cubicBezTo>
                  <a:lnTo>
                    <a:pt x="6022" y="7870"/>
                  </a:lnTo>
                  <a:cubicBezTo>
                    <a:pt x="6171" y="7572"/>
                    <a:pt x="6350" y="7213"/>
                    <a:pt x="6470" y="6973"/>
                  </a:cubicBezTo>
                  <a:cubicBezTo>
                    <a:pt x="6491" y="6931"/>
                    <a:pt x="6506" y="6886"/>
                    <a:pt x="6514" y="6842"/>
                  </a:cubicBezTo>
                  <a:close/>
                  <a:moveTo>
                    <a:pt x="7441" y="7255"/>
                  </a:moveTo>
                  <a:lnTo>
                    <a:pt x="8074" y="7414"/>
                  </a:lnTo>
                  <a:cubicBezTo>
                    <a:pt x="8535" y="7529"/>
                    <a:pt x="8857" y="7940"/>
                    <a:pt x="8857" y="8415"/>
                  </a:cubicBezTo>
                  <a:lnTo>
                    <a:pt x="8857" y="9358"/>
                  </a:lnTo>
                  <a:cubicBezTo>
                    <a:pt x="8857" y="9458"/>
                    <a:pt x="8776" y="9539"/>
                    <a:pt x="8676" y="9539"/>
                  </a:cubicBezTo>
                  <a:lnTo>
                    <a:pt x="7643" y="9539"/>
                  </a:lnTo>
                  <a:lnTo>
                    <a:pt x="7643" y="9017"/>
                  </a:lnTo>
                  <a:cubicBezTo>
                    <a:pt x="7643" y="8928"/>
                    <a:pt x="7571" y="8858"/>
                    <a:pt x="7483" y="8858"/>
                  </a:cubicBezTo>
                  <a:cubicBezTo>
                    <a:pt x="7395" y="8858"/>
                    <a:pt x="7324" y="8928"/>
                    <a:pt x="7324" y="9017"/>
                  </a:cubicBezTo>
                  <a:lnTo>
                    <a:pt x="7324" y="9539"/>
                  </a:lnTo>
                  <a:lnTo>
                    <a:pt x="6370" y="9539"/>
                  </a:lnTo>
                  <a:lnTo>
                    <a:pt x="6945" y="8408"/>
                  </a:lnTo>
                  <a:cubicBezTo>
                    <a:pt x="6971" y="8357"/>
                    <a:pt x="6967" y="8295"/>
                    <a:pt x="6935" y="8247"/>
                  </a:cubicBezTo>
                  <a:lnTo>
                    <a:pt x="6720" y="7924"/>
                  </a:lnTo>
                  <a:lnTo>
                    <a:pt x="7181" y="7809"/>
                  </a:lnTo>
                  <a:cubicBezTo>
                    <a:pt x="7235" y="7796"/>
                    <a:pt x="7277" y="7756"/>
                    <a:pt x="7295" y="7704"/>
                  </a:cubicBezTo>
                  <a:lnTo>
                    <a:pt x="7441" y="7255"/>
                  </a:lnTo>
                  <a:close/>
                  <a:moveTo>
                    <a:pt x="4588" y="1"/>
                  </a:moveTo>
                  <a:cubicBezTo>
                    <a:pt x="4279" y="1"/>
                    <a:pt x="3519" y="52"/>
                    <a:pt x="2994" y="512"/>
                  </a:cubicBezTo>
                  <a:lnTo>
                    <a:pt x="2934" y="512"/>
                  </a:lnTo>
                  <a:cubicBezTo>
                    <a:pt x="2654" y="512"/>
                    <a:pt x="2384" y="629"/>
                    <a:pt x="2193" y="834"/>
                  </a:cubicBezTo>
                  <a:cubicBezTo>
                    <a:pt x="2003" y="1039"/>
                    <a:pt x="1905" y="1316"/>
                    <a:pt x="1925" y="1593"/>
                  </a:cubicBezTo>
                  <a:cubicBezTo>
                    <a:pt x="1969" y="2215"/>
                    <a:pt x="2053" y="3097"/>
                    <a:pt x="2196" y="3771"/>
                  </a:cubicBezTo>
                  <a:cubicBezTo>
                    <a:pt x="2201" y="3788"/>
                    <a:pt x="2207" y="3804"/>
                    <a:pt x="2216" y="3819"/>
                  </a:cubicBezTo>
                  <a:cubicBezTo>
                    <a:pt x="2215" y="3849"/>
                    <a:pt x="2215" y="3878"/>
                    <a:pt x="2215" y="3908"/>
                  </a:cubicBezTo>
                  <a:cubicBezTo>
                    <a:pt x="2215" y="4825"/>
                    <a:pt x="2568" y="5643"/>
                    <a:pt x="3119" y="6171"/>
                  </a:cubicBezTo>
                  <a:lnTo>
                    <a:pt x="2877" y="6333"/>
                  </a:lnTo>
                  <a:cubicBezTo>
                    <a:pt x="2816" y="6373"/>
                    <a:pt x="2768" y="6424"/>
                    <a:pt x="2732" y="6483"/>
                  </a:cubicBezTo>
                  <a:lnTo>
                    <a:pt x="1756" y="6808"/>
                  </a:lnTo>
                  <a:cubicBezTo>
                    <a:pt x="1693" y="6829"/>
                    <a:pt x="1652" y="6885"/>
                    <a:pt x="1647" y="6948"/>
                  </a:cubicBezTo>
                  <a:lnTo>
                    <a:pt x="1025" y="7104"/>
                  </a:lnTo>
                  <a:cubicBezTo>
                    <a:pt x="421" y="7255"/>
                    <a:pt x="1" y="7793"/>
                    <a:pt x="1" y="8415"/>
                  </a:cubicBezTo>
                  <a:lnTo>
                    <a:pt x="1" y="9358"/>
                  </a:lnTo>
                  <a:cubicBezTo>
                    <a:pt x="1" y="9633"/>
                    <a:pt x="225" y="9858"/>
                    <a:pt x="501" y="9858"/>
                  </a:cubicBezTo>
                  <a:lnTo>
                    <a:pt x="8676" y="9858"/>
                  </a:lnTo>
                  <a:cubicBezTo>
                    <a:pt x="8952" y="9858"/>
                    <a:pt x="9176" y="9633"/>
                    <a:pt x="9176" y="9358"/>
                  </a:cubicBezTo>
                  <a:lnTo>
                    <a:pt x="9176" y="8415"/>
                  </a:lnTo>
                  <a:cubicBezTo>
                    <a:pt x="9176" y="7793"/>
                    <a:pt x="8755" y="7255"/>
                    <a:pt x="8152" y="7104"/>
                  </a:cubicBezTo>
                  <a:lnTo>
                    <a:pt x="7530" y="6948"/>
                  </a:lnTo>
                  <a:cubicBezTo>
                    <a:pt x="7524" y="6885"/>
                    <a:pt x="7483" y="6829"/>
                    <a:pt x="7420" y="6808"/>
                  </a:cubicBezTo>
                  <a:lnTo>
                    <a:pt x="6445" y="6483"/>
                  </a:lnTo>
                  <a:cubicBezTo>
                    <a:pt x="6408" y="6424"/>
                    <a:pt x="6360" y="6373"/>
                    <a:pt x="6300" y="6333"/>
                  </a:cubicBezTo>
                  <a:lnTo>
                    <a:pt x="6057" y="6171"/>
                  </a:lnTo>
                  <a:cubicBezTo>
                    <a:pt x="6608" y="5643"/>
                    <a:pt x="6962" y="4825"/>
                    <a:pt x="6962" y="3908"/>
                  </a:cubicBezTo>
                  <a:cubicBezTo>
                    <a:pt x="6962" y="3774"/>
                    <a:pt x="6946" y="3634"/>
                    <a:pt x="6921" y="3492"/>
                  </a:cubicBezTo>
                  <a:cubicBezTo>
                    <a:pt x="6924" y="3482"/>
                    <a:pt x="6927" y="3471"/>
                    <a:pt x="6929" y="3460"/>
                  </a:cubicBezTo>
                  <a:cubicBezTo>
                    <a:pt x="6930" y="3452"/>
                    <a:pt x="7035" y="2652"/>
                    <a:pt x="7093" y="1691"/>
                  </a:cubicBezTo>
                  <a:cubicBezTo>
                    <a:pt x="7117" y="1307"/>
                    <a:pt x="6996" y="930"/>
                    <a:pt x="6753" y="632"/>
                  </a:cubicBezTo>
                  <a:cubicBezTo>
                    <a:pt x="6511" y="333"/>
                    <a:pt x="6167" y="139"/>
                    <a:pt x="5785" y="86"/>
                  </a:cubicBezTo>
                  <a:cubicBezTo>
                    <a:pt x="5380" y="29"/>
                    <a:pt x="4977" y="1"/>
                    <a:pt x="45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45"/>
            <p:cNvSpPr/>
            <p:nvPr/>
          </p:nvSpPr>
          <p:spPr>
            <a:xfrm>
              <a:off x="2606686" y="2843307"/>
              <a:ext cx="60768" cy="17428"/>
            </a:xfrm>
            <a:custGeom>
              <a:avLst/>
              <a:gdLst/>
              <a:ahLst/>
              <a:cxnLst/>
              <a:rect l="l" t="t" r="r" b="b"/>
              <a:pathLst>
                <a:path w="1726" h="495" extrusionOk="0">
                  <a:moveTo>
                    <a:pt x="182" y="0"/>
                  </a:moveTo>
                  <a:cubicBezTo>
                    <a:pt x="131" y="0"/>
                    <a:pt x="81" y="24"/>
                    <a:pt x="50" y="70"/>
                  </a:cubicBezTo>
                  <a:cubicBezTo>
                    <a:pt x="0" y="142"/>
                    <a:pt x="20" y="242"/>
                    <a:pt x="92" y="292"/>
                  </a:cubicBezTo>
                  <a:cubicBezTo>
                    <a:pt x="281" y="420"/>
                    <a:pt x="563" y="494"/>
                    <a:pt x="863" y="494"/>
                  </a:cubicBezTo>
                  <a:cubicBezTo>
                    <a:pt x="1164" y="494"/>
                    <a:pt x="1445" y="420"/>
                    <a:pt x="1634" y="292"/>
                  </a:cubicBezTo>
                  <a:cubicBezTo>
                    <a:pt x="1707" y="242"/>
                    <a:pt x="1726" y="142"/>
                    <a:pt x="1677" y="70"/>
                  </a:cubicBezTo>
                  <a:cubicBezTo>
                    <a:pt x="1646" y="24"/>
                    <a:pt x="1596" y="0"/>
                    <a:pt x="1545" y="0"/>
                  </a:cubicBezTo>
                  <a:cubicBezTo>
                    <a:pt x="1514" y="0"/>
                    <a:pt x="1482" y="9"/>
                    <a:pt x="1455" y="28"/>
                  </a:cubicBezTo>
                  <a:cubicBezTo>
                    <a:pt x="1319" y="120"/>
                    <a:pt x="1098" y="175"/>
                    <a:pt x="863" y="175"/>
                  </a:cubicBezTo>
                  <a:cubicBezTo>
                    <a:pt x="628" y="175"/>
                    <a:pt x="407" y="120"/>
                    <a:pt x="272" y="28"/>
                  </a:cubicBezTo>
                  <a:cubicBezTo>
                    <a:pt x="244" y="9"/>
                    <a:pt x="213" y="0"/>
                    <a:pt x="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9" name="Google Shape;1759;p45"/>
          <p:cNvSpPr/>
          <p:nvPr/>
        </p:nvSpPr>
        <p:spPr>
          <a:xfrm>
            <a:off x="2585214" y="1870940"/>
            <a:ext cx="347076" cy="347111"/>
          </a:xfrm>
          <a:custGeom>
            <a:avLst/>
            <a:gdLst/>
            <a:ahLst/>
            <a:cxnLst/>
            <a:rect l="l" t="t" r="r" b="b"/>
            <a:pathLst>
              <a:path w="9858" h="9859" extrusionOk="0">
                <a:moveTo>
                  <a:pt x="4929" y="320"/>
                </a:moveTo>
                <a:cubicBezTo>
                  <a:pt x="5122" y="320"/>
                  <a:pt x="5280" y="478"/>
                  <a:pt x="5280" y="671"/>
                </a:cubicBezTo>
                <a:cubicBezTo>
                  <a:pt x="5280" y="865"/>
                  <a:pt x="5122" y="1023"/>
                  <a:pt x="4929" y="1023"/>
                </a:cubicBezTo>
                <a:cubicBezTo>
                  <a:pt x="4736" y="1023"/>
                  <a:pt x="4578" y="865"/>
                  <a:pt x="4578" y="671"/>
                </a:cubicBezTo>
                <a:cubicBezTo>
                  <a:pt x="4578" y="478"/>
                  <a:pt x="4736" y="320"/>
                  <a:pt x="4929" y="320"/>
                </a:cubicBezTo>
                <a:close/>
                <a:moveTo>
                  <a:pt x="4429" y="1712"/>
                </a:moveTo>
                <a:lnTo>
                  <a:pt x="4429" y="2215"/>
                </a:lnTo>
                <a:lnTo>
                  <a:pt x="1693" y="2215"/>
                </a:lnTo>
                <a:cubicBezTo>
                  <a:pt x="1688" y="2215"/>
                  <a:pt x="1682" y="2211"/>
                  <a:pt x="1682" y="2204"/>
                </a:cubicBezTo>
                <a:lnTo>
                  <a:pt x="1682" y="2178"/>
                </a:lnTo>
                <a:cubicBezTo>
                  <a:pt x="1682" y="2173"/>
                  <a:pt x="1687" y="2169"/>
                  <a:pt x="1691" y="2168"/>
                </a:cubicBezTo>
                <a:lnTo>
                  <a:pt x="4429" y="1712"/>
                </a:lnTo>
                <a:close/>
                <a:moveTo>
                  <a:pt x="5430" y="1727"/>
                </a:moveTo>
                <a:lnTo>
                  <a:pt x="8167" y="2169"/>
                </a:lnTo>
                <a:cubicBezTo>
                  <a:pt x="8172" y="2169"/>
                  <a:pt x="8176" y="2174"/>
                  <a:pt x="8176" y="2179"/>
                </a:cubicBezTo>
                <a:lnTo>
                  <a:pt x="8176" y="2204"/>
                </a:lnTo>
                <a:cubicBezTo>
                  <a:pt x="8176" y="2211"/>
                  <a:pt x="8171" y="2215"/>
                  <a:pt x="8165" y="2215"/>
                </a:cubicBezTo>
                <a:lnTo>
                  <a:pt x="5430" y="2215"/>
                </a:lnTo>
                <a:lnTo>
                  <a:pt x="5430" y="1727"/>
                </a:lnTo>
                <a:close/>
                <a:moveTo>
                  <a:pt x="5110" y="1317"/>
                </a:moveTo>
                <a:lnTo>
                  <a:pt x="5110" y="5962"/>
                </a:lnTo>
                <a:lnTo>
                  <a:pt x="4748" y="5962"/>
                </a:lnTo>
                <a:lnTo>
                  <a:pt x="4748" y="1317"/>
                </a:lnTo>
                <a:cubicBezTo>
                  <a:pt x="4805" y="1333"/>
                  <a:pt x="4867" y="1343"/>
                  <a:pt x="4929" y="1343"/>
                </a:cubicBezTo>
                <a:cubicBezTo>
                  <a:pt x="4991" y="1343"/>
                  <a:pt x="5053" y="1333"/>
                  <a:pt x="5110" y="1317"/>
                </a:cubicBezTo>
                <a:close/>
                <a:moveTo>
                  <a:pt x="1863" y="3442"/>
                </a:moveTo>
                <a:lnTo>
                  <a:pt x="3319" y="6643"/>
                </a:lnTo>
                <a:lnTo>
                  <a:pt x="408" y="6643"/>
                </a:lnTo>
                <a:lnTo>
                  <a:pt x="1863" y="3442"/>
                </a:lnTo>
                <a:close/>
                <a:moveTo>
                  <a:pt x="7995" y="3442"/>
                </a:moveTo>
                <a:lnTo>
                  <a:pt x="9450" y="6643"/>
                </a:lnTo>
                <a:lnTo>
                  <a:pt x="6540" y="6643"/>
                </a:lnTo>
                <a:lnTo>
                  <a:pt x="7995" y="3442"/>
                </a:lnTo>
                <a:close/>
                <a:moveTo>
                  <a:pt x="3379" y="6963"/>
                </a:moveTo>
                <a:cubicBezTo>
                  <a:pt x="3241" y="7357"/>
                  <a:pt x="2603" y="7665"/>
                  <a:pt x="1863" y="7665"/>
                </a:cubicBezTo>
                <a:cubicBezTo>
                  <a:pt x="1124" y="7665"/>
                  <a:pt x="486" y="7357"/>
                  <a:pt x="348" y="6963"/>
                </a:cubicBezTo>
                <a:close/>
                <a:moveTo>
                  <a:pt x="9511" y="6963"/>
                </a:moveTo>
                <a:cubicBezTo>
                  <a:pt x="9372" y="7357"/>
                  <a:pt x="8734" y="7665"/>
                  <a:pt x="7995" y="7665"/>
                </a:cubicBezTo>
                <a:cubicBezTo>
                  <a:pt x="7255" y="7665"/>
                  <a:pt x="6617" y="7357"/>
                  <a:pt x="6479" y="6963"/>
                </a:cubicBezTo>
                <a:close/>
                <a:moveTo>
                  <a:pt x="5270" y="6281"/>
                </a:moveTo>
                <a:cubicBezTo>
                  <a:pt x="5275" y="6281"/>
                  <a:pt x="5280" y="6286"/>
                  <a:pt x="5280" y="6292"/>
                </a:cubicBezTo>
                <a:lnTo>
                  <a:pt x="5280" y="8602"/>
                </a:lnTo>
                <a:lnTo>
                  <a:pt x="4578" y="8602"/>
                </a:lnTo>
                <a:lnTo>
                  <a:pt x="4578" y="6292"/>
                </a:lnTo>
                <a:cubicBezTo>
                  <a:pt x="4578" y="6286"/>
                  <a:pt x="4583" y="6281"/>
                  <a:pt x="4588" y="6281"/>
                </a:cubicBezTo>
                <a:close/>
                <a:moveTo>
                  <a:pt x="5416" y="8921"/>
                </a:moveTo>
                <a:lnTo>
                  <a:pt x="6516" y="9265"/>
                </a:lnTo>
                <a:cubicBezTo>
                  <a:pt x="6592" y="9289"/>
                  <a:pt x="6643" y="9358"/>
                  <a:pt x="6643" y="9437"/>
                </a:cubicBezTo>
                <a:lnTo>
                  <a:pt x="6643" y="9539"/>
                </a:lnTo>
                <a:lnTo>
                  <a:pt x="3215" y="9539"/>
                </a:lnTo>
                <a:lnTo>
                  <a:pt x="3215" y="9437"/>
                </a:lnTo>
                <a:cubicBezTo>
                  <a:pt x="3215" y="9358"/>
                  <a:pt x="3266" y="9289"/>
                  <a:pt x="3342" y="9265"/>
                </a:cubicBezTo>
                <a:lnTo>
                  <a:pt x="4442" y="8921"/>
                </a:lnTo>
                <a:close/>
                <a:moveTo>
                  <a:pt x="4929" y="1"/>
                </a:moveTo>
                <a:cubicBezTo>
                  <a:pt x="4559" y="1"/>
                  <a:pt x="4259" y="302"/>
                  <a:pt x="4259" y="671"/>
                </a:cubicBezTo>
                <a:cubicBezTo>
                  <a:pt x="4259" y="842"/>
                  <a:pt x="4323" y="999"/>
                  <a:pt x="4429" y="1117"/>
                </a:cubicBezTo>
                <a:lnTo>
                  <a:pt x="4429" y="1388"/>
                </a:lnTo>
                <a:lnTo>
                  <a:pt x="1639" y="1853"/>
                </a:lnTo>
                <a:cubicBezTo>
                  <a:pt x="1479" y="1880"/>
                  <a:pt x="1363" y="2017"/>
                  <a:pt x="1363" y="2178"/>
                </a:cubicBezTo>
                <a:lnTo>
                  <a:pt x="1363" y="2204"/>
                </a:lnTo>
                <a:cubicBezTo>
                  <a:pt x="1363" y="2386"/>
                  <a:pt x="1511" y="2534"/>
                  <a:pt x="1693" y="2534"/>
                </a:cubicBezTo>
                <a:lnTo>
                  <a:pt x="1704" y="2534"/>
                </a:lnTo>
                <a:lnTo>
                  <a:pt x="1704" y="3022"/>
                </a:lnTo>
                <a:lnTo>
                  <a:pt x="15" y="6737"/>
                </a:lnTo>
                <a:cubicBezTo>
                  <a:pt x="15" y="6738"/>
                  <a:pt x="15" y="6738"/>
                  <a:pt x="15" y="6739"/>
                </a:cubicBezTo>
                <a:cubicBezTo>
                  <a:pt x="13" y="6741"/>
                  <a:pt x="12" y="6745"/>
                  <a:pt x="10" y="6748"/>
                </a:cubicBezTo>
                <a:cubicBezTo>
                  <a:pt x="10" y="6750"/>
                  <a:pt x="9" y="6752"/>
                  <a:pt x="8" y="6753"/>
                </a:cubicBezTo>
                <a:cubicBezTo>
                  <a:pt x="8" y="6756"/>
                  <a:pt x="7" y="6759"/>
                  <a:pt x="6" y="6762"/>
                </a:cubicBezTo>
                <a:cubicBezTo>
                  <a:pt x="6" y="6765"/>
                  <a:pt x="5" y="6767"/>
                  <a:pt x="4" y="6769"/>
                </a:cubicBezTo>
                <a:cubicBezTo>
                  <a:pt x="4" y="6772"/>
                  <a:pt x="3" y="6774"/>
                  <a:pt x="3" y="6776"/>
                </a:cubicBezTo>
                <a:cubicBezTo>
                  <a:pt x="2" y="6779"/>
                  <a:pt x="2" y="6782"/>
                  <a:pt x="1" y="6785"/>
                </a:cubicBezTo>
                <a:cubicBezTo>
                  <a:pt x="1" y="6787"/>
                  <a:pt x="1" y="6788"/>
                  <a:pt x="1" y="6790"/>
                </a:cubicBezTo>
                <a:cubicBezTo>
                  <a:pt x="1" y="6794"/>
                  <a:pt x="1" y="6798"/>
                  <a:pt x="1" y="6801"/>
                </a:cubicBezTo>
                <a:cubicBezTo>
                  <a:pt x="1" y="6801"/>
                  <a:pt x="1" y="6802"/>
                  <a:pt x="1" y="6803"/>
                </a:cubicBezTo>
                <a:cubicBezTo>
                  <a:pt x="1" y="6805"/>
                  <a:pt x="1" y="6808"/>
                  <a:pt x="1" y="6809"/>
                </a:cubicBezTo>
                <a:cubicBezTo>
                  <a:pt x="1" y="6811"/>
                  <a:pt x="1" y="6813"/>
                  <a:pt x="1" y="6815"/>
                </a:cubicBezTo>
                <a:cubicBezTo>
                  <a:pt x="11" y="7472"/>
                  <a:pt x="825" y="7985"/>
                  <a:pt x="1863" y="7985"/>
                </a:cubicBezTo>
                <a:cubicBezTo>
                  <a:pt x="2902" y="7985"/>
                  <a:pt x="3716" y="7472"/>
                  <a:pt x="3725" y="6815"/>
                </a:cubicBezTo>
                <a:cubicBezTo>
                  <a:pt x="3726" y="6813"/>
                  <a:pt x="3726" y="6811"/>
                  <a:pt x="3726" y="6809"/>
                </a:cubicBezTo>
                <a:cubicBezTo>
                  <a:pt x="3726" y="6808"/>
                  <a:pt x="3726" y="6805"/>
                  <a:pt x="3726" y="6803"/>
                </a:cubicBezTo>
                <a:cubicBezTo>
                  <a:pt x="3726" y="6802"/>
                  <a:pt x="3726" y="6802"/>
                  <a:pt x="3726" y="6801"/>
                </a:cubicBezTo>
                <a:cubicBezTo>
                  <a:pt x="3726" y="6798"/>
                  <a:pt x="3726" y="6794"/>
                  <a:pt x="3725" y="6790"/>
                </a:cubicBezTo>
                <a:cubicBezTo>
                  <a:pt x="3725" y="6788"/>
                  <a:pt x="3725" y="6787"/>
                  <a:pt x="3725" y="6785"/>
                </a:cubicBezTo>
                <a:cubicBezTo>
                  <a:pt x="3725" y="6782"/>
                  <a:pt x="3725" y="6779"/>
                  <a:pt x="3724" y="6776"/>
                </a:cubicBezTo>
                <a:cubicBezTo>
                  <a:pt x="3724" y="6774"/>
                  <a:pt x="3723" y="6772"/>
                  <a:pt x="3723" y="6769"/>
                </a:cubicBezTo>
                <a:cubicBezTo>
                  <a:pt x="3722" y="6767"/>
                  <a:pt x="3721" y="6765"/>
                  <a:pt x="3721" y="6762"/>
                </a:cubicBezTo>
                <a:cubicBezTo>
                  <a:pt x="3720" y="6760"/>
                  <a:pt x="3719" y="6756"/>
                  <a:pt x="3718" y="6753"/>
                </a:cubicBezTo>
                <a:cubicBezTo>
                  <a:pt x="3718" y="6752"/>
                  <a:pt x="3717" y="6750"/>
                  <a:pt x="3717" y="6748"/>
                </a:cubicBezTo>
                <a:cubicBezTo>
                  <a:pt x="3715" y="6745"/>
                  <a:pt x="3714" y="6741"/>
                  <a:pt x="3712" y="6739"/>
                </a:cubicBezTo>
                <a:cubicBezTo>
                  <a:pt x="3712" y="6738"/>
                  <a:pt x="3712" y="6738"/>
                  <a:pt x="3712" y="6737"/>
                </a:cubicBezTo>
                <a:lnTo>
                  <a:pt x="2023" y="3022"/>
                </a:lnTo>
                <a:lnTo>
                  <a:pt x="2023" y="2534"/>
                </a:lnTo>
                <a:lnTo>
                  <a:pt x="4429" y="2534"/>
                </a:lnTo>
                <a:lnTo>
                  <a:pt x="4429" y="6003"/>
                </a:lnTo>
                <a:cubicBezTo>
                  <a:pt x="4327" y="6059"/>
                  <a:pt x="4259" y="6168"/>
                  <a:pt x="4259" y="6292"/>
                </a:cubicBezTo>
                <a:lnTo>
                  <a:pt x="4259" y="8644"/>
                </a:lnTo>
                <a:lnTo>
                  <a:pt x="3247" y="8960"/>
                </a:lnTo>
                <a:cubicBezTo>
                  <a:pt x="3037" y="9026"/>
                  <a:pt x="2896" y="9217"/>
                  <a:pt x="2896" y="9437"/>
                </a:cubicBezTo>
                <a:lnTo>
                  <a:pt x="2896" y="9699"/>
                </a:lnTo>
                <a:cubicBezTo>
                  <a:pt x="2896" y="9787"/>
                  <a:pt x="2968" y="9858"/>
                  <a:pt x="3056" y="9858"/>
                </a:cubicBezTo>
                <a:lnTo>
                  <a:pt x="6802" y="9858"/>
                </a:lnTo>
                <a:cubicBezTo>
                  <a:pt x="6891" y="9858"/>
                  <a:pt x="6962" y="9787"/>
                  <a:pt x="6962" y="9699"/>
                </a:cubicBezTo>
                <a:lnTo>
                  <a:pt x="6962" y="9437"/>
                </a:lnTo>
                <a:cubicBezTo>
                  <a:pt x="6962" y="9217"/>
                  <a:pt x="6822" y="9026"/>
                  <a:pt x="6611" y="8960"/>
                </a:cubicBezTo>
                <a:lnTo>
                  <a:pt x="5600" y="8644"/>
                </a:lnTo>
                <a:lnTo>
                  <a:pt x="5600" y="6292"/>
                </a:lnTo>
                <a:cubicBezTo>
                  <a:pt x="5600" y="6168"/>
                  <a:pt x="5531" y="6059"/>
                  <a:pt x="5430" y="6003"/>
                </a:cubicBezTo>
                <a:lnTo>
                  <a:pt x="5430" y="2534"/>
                </a:lnTo>
                <a:lnTo>
                  <a:pt x="7835" y="2534"/>
                </a:lnTo>
                <a:lnTo>
                  <a:pt x="7835" y="3022"/>
                </a:lnTo>
                <a:lnTo>
                  <a:pt x="6147" y="6737"/>
                </a:lnTo>
                <a:cubicBezTo>
                  <a:pt x="6146" y="6738"/>
                  <a:pt x="6146" y="6738"/>
                  <a:pt x="6146" y="6739"/>
                </a:cubicBezTo>
                <a:cubicBezTo>
                  <a:pt x="6144" y="6741"/>
                  <a:pt x="6143" y="6745"/>
                  <a:pt x="6142" y="6748"/>
                </a:cubicBezTo>
                <a:cubicBezTo>
                  <a:pt x="6141" y="6750"/>
                  <a:pt x="6140" y="6752"/>
                  <a:pt x="6140" y="6753"/>
                </a:cubicBezTo>
                <a:cubicBezTo>
                  <a:pt x="6139" y="6756"/>
                  <a:pt x="6138" y="6760"/>
                  <a:pt x="6137" y="6762"/>
                </a:cubicBezTo>
                <a:cubicBezTo>
                  <a:pt x="6137" y="6765"/>
                  <a:pt x="6136" y="6767"/>
                  <a:pt x="6135" y="6769"/>
                </a:cubicBezTo>
                <a:cubicBezTo>
                  <a:pt x="6135" y="6772"/>
                  <a:pt x="6134" y="6774"/>
                  <a:pt x="6134" y="6776"/>
                </a:cubicBezTo>
                <a:cubicBezTo>
                  <a:pt x="6134" y="6779"/>
                  <a:pt x="6134" y="6782"/>
                  <a:pt x="6133" y="6785"/>
                </a:cubicBezTo>
                <a:cubicBezTo>
                  <a:pt x="6133" y="6787"/>
                  <a:pt x="6133" y="6788"/>
                  <a:pt x="6133" y="6791"/>
                </a:cubicBezTo>
                <a:cubicBezTo>
                  <a:pt x="6133" y="6794"/>
                  <a:pt x="6132" y="6798"/>
                  <a:pt x="6132" y="6801"/>
                </a:cubicBezTo>
                <a:cubicBezTo>
                  <a:pt x="6132" y="6802"/>
                  <a:pt x="6132" y="6802"/>
                  <a:pt x="6132" y="6803"/>
                </a:cubicBezTo>
                <a:cubicBezTo>
                  <a:pt x="6132" y="6805"/>
                  <a:pt x="6132" y="6808"/>
                  <a:pt x="6132" y="6809"/>
                </a:cubicBezTo>
                <a:cubicBezTo>
                  <a:pt x="6133" y="6811"/>
                  <a:pt x="6133" y="6813"/>
                  <a:pt x="6133" y="6815"/>
                </a:cubicBezTo>
                <a:cubicBezTo>
                  <a:pt x="6142" y="7472"/>
                  <a:pt x="6957" y="7985"/>
                  <a:pt x="7995" y="7985"/>
                </a:cubicBezTo>
                <a:cubicBezTo>
                  <a:pt x="9033" y="7985"/>
                  <a:pt x="9847" y="7472"/>
                  <a:pt x="9857" y="6815"/>
                </a:cubicBezTo>
                <a:cubicBezTo>
                  <a:pt x="9857" y="6813"/>
                  <a:pt x="9857" y="6811"/>
                  <a:pt x="9857" y="6809"/>
                </a:cubicBezTo>
                <a:cubicBezTo>
                  <a:pt x="9857" y="6808"/>
                  <a:pt x="9857" y="6805"/>
                  <a:pt x="9857" y="6803"/>
                </a:cubicBezTo>
                <a:cubicBezTo>
                  <a:pt x="9857" y="6802"/>
                  <a:pt x="9857" y="6802"/>
                  <a:pt x="9857" y="6801"/>
                </a:cubicBezTo>
                <a:cubicBezTo>
                  <a:pt x="9857" y="6798"/>
                  <a:pt x="9857" y="6794"/>
                  <a:pt x="9857" y="6790"/>
                </a:cubicBezTo>
                <a:cubicBezTo>
                  <a:pt x="9857" y="6788"/>
                  <a:pt x="9857" y="6787"/>
                  <a:pt x="9857" y="6785"/>
                </a:cubicBezTo>
                <a:cubicBezTo>
                  <a:pt x="9857" y="6782"/>
                  <a:pt x="9856" y="6779"/>
                  <a:pt x="9855" y="6776"/>
                </a:cubicBezTo>
                <a:cubicBezTo>
                  <a:pt x="9855" y="6774"/>
                  <a:pt x="9854" y="6772"/>
                  <a:pt x="9854" y="6769"/>
                </a:cubicBezTo>
                <a:cubicBezTo>
                  <a:pt x="9853" y="6767"/>
                  <a:pt x="9853" y="6765"/>
                  <a:pt x="9852" y="6762"/>
                </a:cubicBezTo>
                <a:cubicBezTo>
                  <a:pt x="9851" y="6759"/>
                  <a:pt x="9850" y="6756"/>
                  <a:pt x="9850" y="6753"/>
                </a:cubicBezTo>
                <a:cubicBezTo>
                  <a:pt x="9849" y="6752"/>
                  <a:pt x="9848" y="6750"/>
                  <a:pt x="9848" y="6748"/>
                </a:cubicBezTo>
                <a:cubicBezTo>
                  <a:pt x="9846" y="6745"/>
                  <a:pt x="9845" y="6741"/>
                  <a:pt x="9843" y="6739"/>
                </a:cubicBezTo>
                <a:cubicBezTo>
                  <a:pt x="9843" y="6738"/>
                  <a:pt x="9843" y="6738"/>
                  <a:pt x="9843" y="6737"/>
                </a:cubicBezTo>
                <a:lnTo>
                  <a:pt x="8155" y="3022"/>
                </a:lnTo>
                <a:lnTo>
                  <a:pt x="8155" y="2534"/>
                </a:lnTo>
                <a:lnTo>
                  <a:pt x="8165" y="2534"/>
                </a:lnTo>
                <a:cubicBezTo>
                  <a:pt x="8347" y="2534"/>
                  <a:pt x="8495" y="2386"/>
                  <a:pt x="8495" y="2204"/>
                </a:cubicBezTo>
                <a:lnTo>
                  <a:pt x="8495" y="2179"/>
                </a:lnTo>
                <a:cubicBezTo>
                  <a:pt x="8495" y="2017"/>
                  <a:pt x="8378" y="1880"/>
                  <a:pt x="8218" y="1853"/>
                </a:cubicBezTo>
                <a:lnTo>
                  <a:pt x="5430" y="1404"/>
                </a:lnTo>
                <a:lnTo>
                  <a:pt x="5430" y="1117"/>
                </a:lnTo>
                <a:cubicBezTo>
                  <a:pt x="5535" y="999"/>
                  <a:pt x="5600" y="842"/>
                  <a:pt x="5600" y="671"/>
                </a:cubicBezTo>
                <a:cubicBezTo>
                  <a:pt x="5600" y="302"/>
                  <a:pt x="5299" y="1"/>
                  <a:pt x="49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17"/>
        <p:cNvGrpSpPr/>
        <p:nvPr/>
      </p:nvGrpSpPr>
      <p:grpSpPr>
        <a:xfrm>
          <a:off x="0" y="0"/>
          <a:ext cx="0" cy="0"/>
          <a:chOff x="0" y="0"/>
          <a:chExt cx="0" cy="0"/>
        </a:xfrm>
      </p:grpSpPr>
      <p:pic>
        <p:nvPicPr>
          <p:cNvPr id="1720" name="Google Shape;1720;p41"/>
          <p:cNvPicPr preferRelativeResize="0">
            <a:picLocks noGrp="1"/>
          </p:cNvPicPr>
          <p:nvPr>
            <p:ph type="pic" idx="2"/>
          </p:nvPr>
        </p:nvPicPr>
        <p:blipFill rotWithShape="1">
          <a:blip r:embed="rId3">
            <a:alphaModFix/>
          </a:blip>
          <a:srcRect l="22856" r="14643"/>
          <a:stretch/>
        </p:blipFill>
        <p:spPr>
          <a:xfrm>
            <a:off x="5234100" y="428150"/>
            <a:ext cx="3477600" cy="3477600"/>
          </a:xfrm>
          <a:prstGeom prst="ellipse">
            <a:avLst/>
          </a:prstGeom>
        </p:spPr>
      </p:pic>
      <p:sp>
        <p:nvSpPr>
          <p:cNvPr id="2" name="Google Shape;1869;p51">
            <a:extLst>
              <a:ext uri="{FF2B5EF4-FFF2-40B4-BE49-F238E27FC236}">
                <a16:creationId xmlns:a16="http://schemas.microsoft.com/office/drawing/2014/main" id="{9D2CF6F5-4A26-EFE3-6478-FA14A65A6A4C}"/>
              </a:ext>
            </a:extLst>
          </p:cNvPr>
          <p:cNvSpPr txBox="1">
            <a:spLocks/>
          </p:cNvSpPr>
          <p:nvPr/>
        </p:nvSpPr>
        <p:spPr>
          <a:xfrm>
            <a:off x="998676" y="1107906"/>
            <a:ext cx="3646159" cy="252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Nunito Sans"/>
              <a:buNone/>
              <a:defRPr sz="4000" b="1" i="0" u="none" strike="noStrike" cap="none">
                <a:solidFill>
                  <a:schemeClr val="dk1"/>
                </a:solidFill>
                <a:latin typeface="Nunito Sans"/>
                <a:ea typeface="Nunito Sans"/>
                <a:cs typeface="Nunito Sans"/>
                <a:sym typeface="Nunito Sans"/>
              </a:defRPr>
            </a:lvl1pPr>
            <a:lvl2pPr marR="0" lvl="1"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2pPr>
            <a:lvl3pPr marR="0" lvl="2"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3pPr>
            <a:lvl4pPr marR="0" lvl="3"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4pPr>
            <a:lvl5pPr marR="0" lvl="4"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5pPr>
            <a:lvl6pPr marR="0" lvl="5"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6pPr>
            <a:lvl7pPr marR="0" lvl="6"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7pPr>
            <a:lvl8pPr marR="0" lvl="7"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8pPr>
            <a:lvl9pPr marR="0" lvl="8"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9pPr>
          </a:lstStyle>
          <a:p>
            <a:pPr algn="l"/>
            <a:r>
              <a:rPr lang="id-ID" sz="2400">
                <a:solidFill>
                  <a:schemeClr val="bg2"/>
                </a:solidFill>
              </a:rPr>
              <a:t>03.A</a:t>
            </a:r>
            <a:br>
              <a:rPr lang="id-ID" sz="2400"/>
            </a:br>
            <a:r>
              <a:rPr lang="id-ID" sz="2400"/>
              <a:t>Rencana Tuntutan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17">
          <a:extLst>
            <a:ext uri="{FF2B5EF4-FFF2-40B4-BE49-F238E27FC236}">
              <a16:creationId xmlns:a16="http://schemas.microsoft.com/office/drawing/2014/main" id="{0B2AF3B6-ECF3-D25D-1788-035A18F16CB6}"/>
            </a:ext>
          </a:extLst>
        </p:cNvPr>
        <p:cNvGrpSpPr/>
        <p:nvPr/>
      </p:nvGrpSpPr>
      <p:grpSpPr>
        <a:xfrm>
          <a:off x="0" y="0"/>
          <a:ext cx="0" cy="0"/>
          <a:chOff x="0" y="0"/>
          <a:chExt cx="0" cy="0"/>
        </a:xfrm>
      </p:grpSpPr>
      <p:pic>
        <p:nvPicPr>
          <p:cNvPr id="1720" name="Google Shape;1720;p41">
            <a:extLst>
              <a:ext uri="{FF2B5EF4-FFF2-40B4-BE49-F238E27FC236}">
                <a16:creationId xmlns:a16="http://schemas.microsoft.com/office/drawing/2014/main" id="{BFA4492C-2A55-A8BA-3A2F-F3D6F70FE0D8}"/>
              </a:ext>
            </a:extLst>
          </p:cNvPr>
          <p:cNvPicPr preferRelativeResize="0">
            <a:picLocks noGrp="1"/>
          </p:cNvPicPr>
          <p:nvPr>
            <p:ph type="pic" idx="2"/>
          </p:nvPr>
        </p:nvPicPr>
        <p:blipFill rotWithShape="1">
          <a:blip r:embed="rId3">
            <a:alphaModFix/>
          </a:blip>
          <a:srcRect l="22856" r="14643"/>
          <a:stretch/>
        </p:blipFill>
        <p:spPr>
          <a:xfrm>
            <a:off x="5234100" y="428150"/>
            <a:ext cx="3477600" cy="3477600"/>
          </a:xfrm>
          <a:prstGeom prst="ellipse">
            <a:avLst/>
          </a:prstGeom>
        </p:spPr>
      </p:pic>
      <p:sp>
        <p:nvSpPr>
          <p:cNvPr id="3" name="Kotak Teks 2">
            <a:extLst>
              <a:ext uri="{FF2B5EF4-FFF2-40B4-BE49-F238E27FC236}">
                <a16:creationId xmlns:a16="http://schemas.microsoft.com/office/drawing/2014/main" id="{3BE2E107-0906-25C2-29FE-5939CB2694EE}"/>
              </a:ext>
            </a:extLst>
          </p:cNvPr>
          <p:cNvSpPr txBox="1"/>
          <p:nvPr/>
        </p:nvSpPr>
        <p:spPr>
          <a:xfrm>
            <a:off x="966651" y="661851"/>
            <a:ext cx="2943250" cy="3754874"/>
          </a:xfrm>
          <a:prstGeom prst="rect">
            <a:avLst/>
          </a:prstGeom>
          <a:noFill/>
        </p:spPr>
        <p:txBody>
          <a:bodyPr wrap="square" rtlCol="0">
            <a:spAutoFit/>
          </a:bodyPr>
          <a:lstStyle/>
          <a:p>
            <a:r>
              <a:rPr lang="id-ID">
                <a:solidFill>
                  <a:schemeClr val="accent6"/>
                </a:solidFill>
                <a:latin typeface="Titillium Web" panose="00000500000000000000" pitchFamily="2" charset="0"/>
              </a:rPr>
              <a:t>Dokumen internal yang memuat rumusan tuntutan pidana berdasarkan hasil analisis hukum dan pembuktian yang telah diperoleh dari proses persidangan.</a:t>
            </a:r>
          </a:p>
          <a:p>
            <a:endParaRPr lang="id-ID">
              <a:solidFill>
                <a:schemeClr val="accent6"/>
              </a:solidFill>
              <a:latin typeface="Titillium Web" panose="00000500000000000000" pitchFamily="2" charset="0"/>
            </a:endParaRPr>
          </a:p>
          <a:p>
            <a:r>
              <a:rPr lang="id-ID">
                <a:solidFill>
                  <a:schemeClr val="accent6"/>
                </a:solidFill>
                <a:latin typeface="Titillium Web" panose="00000500000000000000" pitchFamily="2" charset="0"/>
              </a:rPr>
              <a:t>Rencana Tuntutan (Rentut) sangat penting karena menjadi dasar pertanggungjawaban Jaksa kepada atasan atas sikap penuntutan yang akan diajukan secara resmi di persidangan. Rentut juga berfungsi sebagai kontrol substantif dan administratif untuk menjamin konsistensi dan proporsionalitas tuntutan antar perkara yang serupa.</a:t>
            </a:r>
          </a:p>
          <a:p>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2310153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677556E9-64D0-8197-4389-B2B603637D37}"/>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AE34B26D-FDBF-98FB-747A-522EE44C92CD}"/>
              </a:ext>
            </a:extLst>
          </p:cNvPr>
          <p:cNvSpPr txBox="1"/>
          <p:nvPr/>
        </p:nvSpPr>
        <p:spPr>
          <a:xfrm>
            <a:off x="756240" y="470264"/>
            <a:ext cx="7788274" cy="4893647"/>
          </a:xfrm>
          <a:prstGeom prst="rect">
            <a:avLst/>
          </a:prstGeom>
          <a:noFill/>
        </p:spPr>
        <p:txBody>
          <a:bodyPr wrap="square" numCol="1" spcCol="360000" rtlCol="0">
            <a:spAutoFit/>
          </a:bodyPr>
          <a:lstStyle/>
          <a:p>
            <a:r>
              <a:rPr lang="id-ID" sz="1300" b="1">
                <a:solidFill>
                  <a:schemeClr val="accent6"/>
                </a:solidFill>
                <a:latin typeface="Titillium Web" panose="00000500000000000000" pitchFamily="2" charset="0"/>
              </a:rPr>
              <a:t>Tata cara pengajuan Rentut menurut Pedoman Jaksa Agung No. 24 Tahun 2021 diuraikan secara bertahap dan sistematis sebagai berikut (lihat Lampiran II bagian III huruf D dan Lampiran III huruf F Pedoman 24 Tahun 2021):</a:t>
            </a:r>
          </a:p>
          <a:p>
            <a:endParaRPr lang="id-ID" sz="1300">
              <a:solidFill>
                <a:schemeClr val="accent6"/>
              </a:solidFill>
              <a:latin typeface="Titillium Web" panose="00000500000000000000" pitchFamily="2" charset="0"/>
            </a:endParaRPr>
          </a:p>
          <a:p>
            <a:pPr marL="171450" indent="-171450">
              <a:buClr>
                <a:schemeClr val="accent6"/>
              </a:buClr>
              <a:buFont typeface="Arial" panose="020B0604020202020204" pitchFamily="34" charset="0"/>
              <a:buChar char="•"/>
            </a:pPr>
            <a:r>
              <a:rPr lang="id-ID" sz="1300">
                <a:solidFill>
                  <a:schemeClr val="accent6"/>
                </a:solidFill>
                <a:latin typeface="Titillium Web" panose="00000500000000000000" pitchFamily="2" charset="0"/>
              </a:rPr>
              <a:t>Jaksa Penuntut Umum menyusun Rentut segera setelah pemeriksaan perkara di persidangan selesai dan dinyatakan cukup untuk dilakukan penilaian hukum.</a:t>
            </a:r>
          </a:p>
          <a:p>
            <a:pPr marL="171450" indent="-171450">
              <a:buClr>
                <a:schemeClr val="accent6"/>
              </a:buClr>
              <a:buFont typeface="Arial" panose="020B0604020202020204" pitchFamily="34" charset="0"/>
              <a:buChar char="•"/>
            </a:pPr>
            <a:r>
              <a:rPr lang="id-ID" sz="1300">
                <a:solidFill>
                  <a:schemeClr val="accent6"/>
                </a:solidFill>
                <a:latin typeface="Titillium Web" panose="00000500000000000000" pitchFamily="2" charset="0"/>
              </a:rPr>
              <a:t>Rentut harus disusun secara tertulis menggunakan format resmi, memuat antara lain: Identitas Terdakwa, Kasus Posisi, Pasal yang Didakwakan dan Pasal yang Dapat Dibuktikan, Barang Bukti dan Akibat yang Ditimbulkan, Keadaan yang Mempengaruhi Tuntutan, Tolok Ukur, </a:t>
            </a:r>
            <a:r>
              <a:rPr lang="fi-FI" sz="1300">
                <a:solidFill>
                  <a:schemeClr val="accent6"/>
                </a:solidFill>
                <a:latin typeface="Titillium Web" panose="00000500000000000000" pitchFamily="2" charset="0"/>
              </a:rPr>
              <a:t>Laporan Penelitian Kemasyarakatan dan Laporan Sosial</a:t>
            </a:r>
            <a:r>
              <a:rPr lang="id-ID" sz="1300">
                <a:solidFill>
                  <a:schemeClr val="accent6"/>
                </a:solidFill>
                <a:latin typeface="Titillium Web" panose="00000500000000000000" pitchFamily="2" charset="0"/>
              </a:rPr>
              <a:t>, Rencana Tuntutan Pidana</a:t>
            </a:r>
          </a:p>
          <a:p>
            <a:pPr marL="171450" indent="-171450">
              <a:buClr>
                <a:schemeClr val="accent6"/>
              </a:buClr>
              <a:buFont typeface="Arial" panose="020B0604020202020204" pitchFamily="34" charset="0"/>
              <a:buChar char="•"/>
            </a:pPr>
            <a:r>
              <a:rPr lang="id-ID" sz="1300">
                <a:solidFill>
                  <a:schemeClr val="accent6"/>
                </a:solidFill>
                <a:latin typeface="Titillium Web" panose="00000500000000000000" pitchFamily="2" charset="0"/>
              </a:rPr>
              <a:t>Rentut disampaikan secara hierarkis untuk dilakukan ekspose internal. Jaksa harus mempresentasikan Rentut di hadapan Kepala Seksi Tindak Pidana Umum (Kasipidum) atau pejabat struktural yang lebih tinggi untuk mendapat koreksi, masukan, dan akhirnya persetujuan.</a:t>
            </a:r>
          </a:p>
          <a:p>
            <a:pPr marL="171450" indent="-171450">
              <a:buClr>
                <a:schemeClr val="accent6"/>
              </a:buClr>
              <a:buFont typeface="Arial" panose="020B0604020202020204" pitchFamily="34" charset="0"/>
              <a:buChar char="•"/>
            </a:pPr>
            <a:r>
              <a:rPr lang="id-ID" sz="1300">
                <a:solidFill>
                  <a:schemeClr val="accent6"/>
                </a:solidFill>
                <a:latin typeface="Titillium Web" panose="00000500000000000000" pitchFamily="2" charset="0"/>
              </a:rPr>
              <a:t>Setelah Rentut dinyatakan lengkap dan disetujui, maka Jaksa Penuntut Umum dapat menyusun surat tuntutan (P-42) sesuai isi Rentut. Rentut menjadi dasar resmi dan wajib diikuti dalam penyusunan dan pembacaan surat tuntutan di persidangan.</a:t>
            </a:r>
          </a:p>
          <a:p>
            <a:pPr marL="171450" indent="-171450">
              <a:buClr>
                <a:schemeClr val="accent6"/>
              </a:buClr>
              <a:buFont typeface="Arial" panose="020B0604020202020204" pitchFamily="34" charset="0"/>
              <a:buChar char="•"/>
            </a:pPr>
            <a:r>
              <a:rPr lang="id-ID" sz="1300">
                <a:solidFill>
                  <a:schemeClr val="accent6"/>
                </a:solidFill>
                <a:latin typeface="Titillium Web" panose="00000500000000000000" pitchFamily="2" charset="0"/>
              </a:rPr>
              <a:t>Rentut yang telah disetujui bersifat rahasia dan menjadi dokumen internal kejaksaan. Rentut tidak boleh disebarluaskan sebelum surat tuntutan resmi dibacakan di persidangan, sesuai prinsip integritas dan objektivitas dalam penuntutan.</a:t>
            </a:r>
          </a:p>
          <a:p>
            <a:endParaRPr lang="id-ID" sz="1300">
              <a:solidFill>
                <a:schemeClr val="accent6"/>
              </a:solidFill>
              <a:latin typeface="Titillium Web" panose="00000500000000000000" pitchFamily="2" charset="0"/>
            </a:endParaRPr>
          </a:p>
          <a:p>
            <a:endParaRPr lang="id-ID" sz="1300">
              <a:solidFill>
                <a:schemeClr val="accent6"/>
              </a:solidFill>
              <a:latin typeface="Titillium Web" panose="00000500000000000000" pitchFamily="2" charset="0"/>
            </a:endParaRPr>
          </a:p>
          <a:p>
            <a:endParaRPr lang="id-ID" sz="1300">
              <a:solidFill>
                <a:schemeClr val="accent6"/>
              </a:solidFill>
              <a:latin typeface="Titillium Web" panose="00000500000000000000" pitchFamily="2" charset="0"/>
            </a:endParaRPr>
          </a:p>
          <a:p>
            <a:endParaRPr lang="id-ID" sz="1300">
              <a:solidFill>
                <a:schemeClr val="accent6"/>
              </a:solidFill>
              <a:latin typeface="Titillium Web" panose="00000500000000000000" pitchFamily="2" charset="0"/>
            </a:endParaRPr>
          </a:p>
          <a:p>
            <a:pPr>
              <a:buClr>
                <a:schemeClr val="accent6"/>
              </a:buClr>
            </a:pPr>
            <a:endParaRPr lang="id-ID" sz="13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731731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65B1CBAD-1A62-0858-CF34-63051FF4CEB3}"/>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1CBEEDEC-7AC4-ADAD-3B7B-3DE8D706D98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Keadaan Yang Mempengaruhi Tuntutan</a:t>
            </a:r>
            <a:endParaRPr sz="2000"/>
          </a:p>
        </p:txBody>
      </p:sp>
      <p:sp>
        <p:nvSpPr>
          <p:cNvPr id="6" name="Kotak Teks 5">
            <a:extLst>
              <a:ext uri="{FF2B5EF4-FFF2-40B4-BE49-F238E27FC236}">
                <a16:creationId xmlns:a16="http://schemas.microsoft.com/office/drawing/2014/main" id="{39EDEABE-5DBA-9D60-CEBE-A3E908F34EE0}"/>
              </a:ext>
            </a:extLst>
          </p:cNvPr>
          <p:cNvSpPr txBox="1"/>
          <p:nvPr/>
        </p:nvSpPr>
        <p:spPr>
          <a:xfrm>
            <a:off x="720000" y="1017725"/>
            <a:ext cx="7509600" cy="3970318"/>
          </a:xfrm>
          <a:prstGeom prst="rect">
            <a:avLst/>
          </a:prstGeom>
          <a:noFill/>
        </p:spPr>
        <p:txBody>
          <a:bodyPr wrap="square" numCol="2" spcCol="360000" rtlCol="0">
            <a:spAutoFit/>
          </a:bodyPr>
          <a:lstStyle/>
          <a:p>
            <a:r>
              <a:rPr lang="id-ID" sz="1200" b="1">
                <a:solidFill>
                  <a:schemeClr val="accent6"/>
                </a:solidFill>
                <a:latin typeface="Titillium Web" panose="00000500000000000000" pitchFamily="2" charset="0"/>
              </a:rPr>
              <a:t>Hal-hal yang memberatkan dapat meliputi:</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Tindak pidana dilakukan dengan kekerasan atau ancaman kekerasan.</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Korban merupakan kelompok rentan, seperti anak, perempuan, penyandang disabilitas, atau lansia.</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Perbuatan dilakukan secara berulang atau dilakukan secara bersama-sama.</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Perbuatan dilakukan secara terencana dengan tujuan tertentu yang membahayakan masyarakat.</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Perbuatan menimbulkan akibat serius, seperti kerugian besar, trauma berat, atau keresahan sosial.</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Tindak pidana dilakukan terhadap petugas penegak hukum atau dalam rangka menghalangi proses hukum.</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tidak menunjukkan penyesalan atau berusaha mengelak tanggung jawab.</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pernah dihukum sebelumnya atau merupakan residivis.</a:t>
            </a:r>
          </a:p>
          <a:p>
            <a:endParaRPr lang="id-ID" sz="1200">
              <a:solidFill>
                <a:schemeClr val="accent6"/>
              </a:solidFill>
              <a:latin typeface="Titillium Web" panose="00000500000000000000" pitchFamily="2" charset="0"/>
            </a:endParaRP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Hal-hal yang meringankan dapat meliputi:</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belum pernah dihukum atau merupakan pelaku pertama (first offender).</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mengakui secara jujur perbuatannya dan menyesali perbuatan tersebut.</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bersikap sopan dan kooperatif selama proses hukum.</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berinisiatif mengganti kerugian atau meminta maaf secara tulus kepada korban.</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bertindak karena terpaksa atau dalam keadaan tertekan secara psikis.</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Terdakwa merupakan tulang punggung keluarga dan memiliki tanggungan yang lemah secara ekonomi.</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Perbuatan dilakukan karena diprovokasi oleh pihak lain atau terjadi secara spontan.</a:t>
            </a:r>
          </a:p>
          <a:p>
            <a:pPr marL="228600" indent="-228600">
              <a:buClr>
                <a:schemeClr val="accent6"/>
              </a:buClr>
              <a:buFont typeface="+mj-lt"/>
              <a:buAutoNum type="arabicPeriod"/>
            </a:pPr>
            <a:r>
              <a:rPr lang="id-ID" sz="1200">
                <a:solidFill>
                  <a:schemeClr val="accent6"/>
                </a:solidFill>
                <a:latin typeface="Titillium Web" panose="00000500000000000000" pitchFamily="2" charset="0"/>
              </a:rPr>
              <a:t>Tindak pidana dilakukan tanpa perencanaan dan kerugiannya tidak signifikan.</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220679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03">
          <a:extLst>
            <a:ext uri="{FF2B5EF4-FFF2-40B4-BE49-F238E27FC236}">
              <a16:creationId xmlns:a16="http://schemas.microsoft.com/office/drawing/2014/main" id="{34502A7B-4397-1588-A180-323B77ECAF83}"/>
            </a:ext>
          </a:extLst>
        </p:cNvPr>
        <p:cNvGrpSpPr/>
        <p:nvPr/>
      </p:nvGrpSpPr>
      <p:grpSpPr>
        <a:xfrm>
          <a:off x="0" y="0"/>
          <a:ext cx="0" cy="0"/>
          <a:chOff x="0" y="0"/>
          <a:chExt cx="0" cy="0"/>
        </a:xfrm>
      </p:grpSpPr>
      <p:sp>
        <p:nvSpPr>
          <p:cNvPr id="1804" name="Google Shape;1804;p48">
            <a:extLst>
              <a:ext uri="{FF2B5EF4-FFF2-40B4-BE49-F238E27FC236}">
                <a16:creationId xmlns:a16="http://schemas.microsoft.com/office/drawing/2014/main" id="{A8DB618A-C25B-C160-4DAA-B80B52416291}"/>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Rencana Tuntutan Pidana</a:t>
            </a:r>
            <a:endParaRPr/>
          </a:p>
        </p:txBody>
      </p:sp>
      <p:sp>
        <p:nvSpPr>
          <p:cNvPr id="1805" name="Google Shape;1805;p48">
            <a:extLst>
              <a:ext uri="{FF2B5EF4-FFF2-40B4-BE49-F238E27FC236}">
                <a16:creationId xmlns:a16="http://schemas.microsoft.com/office/drawing/2014/main" id="{6F96A859-45A3-67BD-2939-B9792D879419}"/>
              </a:ext>
            </a:extLst>
          </p:cNvPr>
          <p:cNvSpPr txBox="1">
            <a:spLocks noGrp="1"/>
          </p:cNvSpPr>
          <p:nvPr>
            <p:ph type="subTitle" idx="1"/>
          </p:nvPr>
        </p:nvSpPr>
        <p:spPr>
          <a:xfrm>
            <a:off x="713981" y="2310230"/>
            <a:ext cx="1767600" cy="66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Pidana Pokok</a:t>
            </a:r>
            <a:endParaRPr/>
          </a:p>
        </p:txBody>
      </p:sp>
      <p:sp>
        <p:nvSpPr>
          <p:cNvPr id="1806" name="Google Shape;1806;p48">
            <a:extLst>
              <a:ext uri="{FF2B5EF4-FFF2-40B4-BE49-F238E27FC236}">
                <a16:creationId xmlns:a16="http://schemas.microsoft.com/office/drawing/2014/main" id="{F1D42BEE-9142-DE4A-E399-B014F796FFAF}"/>
              </a:ext>
            </a:extLst>
          </p:cNvPr>
          <p:cNvSpPr txBox="1">
            <a:spLocks noGrp="1"/>
          </p:cNvSpPr>
          <p:nvPr>
            <p:ph type="subTitle" idx="2"/>
          </p:nvPr>
        </p:nvSpPr>
        <p:spPr>
          <a:xfrm>
            <a:off x="4671580" y="2310230"/>
            <a:ext cx="1767600" cy="66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Pidana Alternatif</a:t>
            </a:r>
            <a:endParaRPr/>
          </a:p>
        </p:txBody>
      </p:sp>
      <p:sp>
        <p:nvSpPr>
          <p:cNvPr id="1807" name="Google Shape;1807;p48">
            <a:extLst>
              <a:ext uri="{FF2B5EF4-FFF2-40B4-BE49-F238E27FC236}">
                <a16:creationId xmlns:a16="http://schemas.microsoft.com/office/drawing/2014/main" id="{32F7E7AE-4754-0633-476B-A2B0C4FFB895}"/>
              </a:ext>
            </a:extLst>
          </p:cNvPr>
          <p:cNvSpPr txBox="1">
            <a:spLocks noGrp="1"/>
          </p:cNvSpPr>
          <p:nvPr>
            <p:ph type="subTitle" idx="3"/>
          </p:nvPr>
        </p:nvSpPr>
        <p:spPr>
          <a:xfrm>
            <a:off x="2692780" y="2310130"/>
            <a:ext cx="1767600" cy="66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Pidana Tambahan </a:t>
            </a:r>
            <a:endParaRPr/>
          </a:p>
        </p:txBody>
      </p:sp>
      <p:sp>
        <p:nvSpPr>
          <p:cNvPr id="1808" name="Google Shape;1808;p48">
            <a:extLst>
              <a:ext uri="{FF2B5EF4-FFF2-40B4-BE49-F238E27FC236}">
                <a16:creationId xmlns:a16="http://schemas.microsoft.com/office/drawing/2014/main" id="{F822E865-FE4B-830E-F553-43DE967A0C13}"/>
              </a:ext>
            </a:extLst>
          </p:cNvPr>
          <p:cNvSpPr txBox="1">
            <a:spLocks noGrp="1"/>
          </p:cNvSpPr>
          <p:nvPr>
            <p:ph type="subTitle" idx="4"/>
          </p:nvPr>
        </p:nvSpPr>
        <p:spPr>
          <a:xfrm>
            <a:off x="6650379" y="2310130"/>
            <a:ext cx="1767600" cy="66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a:t>Tindakan</a:t>
            </a:r>
            <a:endParaRPr/>
          </a:p>
        </p:txBody>
      </p:sp>
      <p:sp>
        <p:nvSpPr>
          <p:cNvPr id="1813" name="Google Shape;1813;p48">
            <a:extLst>
              <a:ext uri="{FF2B5EF4-FFF2-40B4-BE49-F238E27FC236}">
                <a16:creationId xmlns:a16="http://schemas.microsoft.com/office/drawing/2014/main" id="{0B49722C-A282-DE51-95CA-D31857CCD5B1}"/>
              </a:ext>
            </a:extLst>
          </p:cNvPr>
          <p:cNvSpPr/>
          <p:nvPr/>
        </p:nvSpPr>
        <p:spPr>
          <a:xfrm>
            <a:off x="1318704" y="1645294"/>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48">
            <a:extLst>
              <a:ext uri="{FF2B5EF4-FFF2-40B4-BE49-F238E27FC236}">
                <a16:creationId xmlns:a16="http://schemas.microsoft.com/office/drawing/2014/main" id="{634BC3B6-6C57-C878-23DE-B760A4B1EEC8}"/>
              </a:ext>
            </a:extLst>
          </p:cNvPr>
          <p:cNvSpPr/>
          <p:nvPr/>
        </p:nvSpPr>
        <p:spPr>
          <a:xfrm>
            <a:off x="5276304" y="1645294"/>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48">
            <a:extLst>
              <a:ext uri="{FF2B5EF4-FFF2-40B4-BE49-F238E27FC236}">
                <a16:creationId xmlns:a16="http://schemas.microsoft.com/office/drawing/2014/main" id="{153562A2-3767-6A61-ACA0-77FCE4D32115}"/>
              </a:ext>
            </a:extLst>
          </p:cNvPr>
          <p:cNvSpPr/>
          <p:nvPr/>
        </p:nvSpPr>
        <p:spPr>
          <a:xfrm>
            <a:off x="7255104" y="1645294"/>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48">
            <a:extLst>
              <a:ext uri="{FF2B5EF4-FFF2-40B4-BE49-F238E27FC236}">
                <a16:creationId xmlns:a16="http://schemas.microsoft.com/office/drawing/2014/main" id="{BF1C4E05-FEAD-1360-7B9E-0A366385481C}"/>
              </a:ext>
            </a:extLst>
          </p:cNvPr>
          <p:cNvSpPr/>
          <p:nvPr/>
        </p:nvSpPr>
        <p:spPr>
          <a:xfrm>
            <a:off x="3297504" y="1645294"/>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7" name="Google Shape;1817;p48">
            <a:extLst>
              <a:ext uri="{FF2B5EF4-FFF2-40B4-BE49-F238E27FC236}">
                <a16:creationId xmlns:a16="http://schemas.microsoft.com/office/drawing/2014/main" id="{65DAEE8D-3997-01B7-D0C3-038032F03320}"/>
              </a:ext>
            </a:extLst>
          </p:cNvPr>
          <p:cNvGrpSpPr/>
          <p:nvPr/>
        </p:nvGrpSpPr>
        <p:grpSpPr>
          <a:xfrm>
            <a:off x="5430182" y="1751230"/>
            <a:ext cx="251135" cy="347076"/>
            <a:chOff x="1769240" y="1548974"/>
            <a:chExt cx="251135" cy="347076"/>
          </a:xfrm>
        </p:grpSpPr>
        <p:sp>
          <p:nvSpPr>
            <p:cNvPr id="1818" name="Google Shape;1818;p48">
              <a:extLst>
                <a:ext uri="{FF2B5EF4-FFF2-40B4-BE49-F238E27FC236}">
                  <a16:creationId xmlns:a16="http://schemas.microsoft.com/office/drawing/2014/main" id="{6C8CCD55-1FCE-14AE-1C17-6CADCC03328C}"/>
                </a:ext>
              </a:extLst>
            </p:cNvPr>
            <p:cNvSpPr/>
            <p:nvPr/>
          </p:nvSpPr>
          <p:spPr>
            <a:xfrm>
              <a:off x="1769240" y="1548974"/>
              <a:ext cx="251135" cy="347076"/>
            </a:xfrm>
            <a:custGeom>
              <a:avLst/>
              <a:gdLst/>
              <a:ahLst/>
              <a:cxnLst/>
              <a:rect l="l" t="t" r="r" b="b"/>
              <a:pathLst>
                <a:path w="7133" h="9858" extrusionOk="0">
                  <a:moveTo>
                    <a:pt x="1704" y="545"/>
                  </a:moveTo>
                  <a:lnTo>
                    <a:pt x="1704" y="1522"/>
                  </a:lnTo>
                  <a:cubicBezTo>
                    <a:pt x="1704" y="1623"/>
                    <a:pt x="1623" y="1704"/>
                    <a:pt x="1522" y="1704"/>
                  </a:cubicBezTo>
                  <a:lnTo>
                    <a:pt x="545" y="1704"/>
                  </a:lnTo>
                  <a:lnTo>
                    <a:pt x="1704" y="545"/>
                  </a:lnTo>
                  <a:close/>
                  <a:moveTo>
                    <a:pt x="6632" y="320"/>
                  </a:moveTo>
                  <a:cubicBezTo>
                    <a:pt x="6731" y="320"/>
                    <a:pt x="6813" y="401"/>
                    <a:pt x="6813" y="501"/>
                  </a:cubicBezTo>
                  <a:lnTo>
                    <a:pt x="6813" y="9357"/>
                  </a:lnTo>
                  <a:cubicBezTo>
                    <a:pt x="6813" y="9457"/>
                    <a:pt x="6731" y="9538"/>
                    <a:pt x="6632" y="9538"/>
                  </a:cubicBezTo>
                  <a:lnTo>
                    <a:pt x="501" y="9538"/>
                  </a:lnTo>
                  <a:cubicBezTo>
                    <a:pt x="401" y="9538"/>
                    <a:pt x="320" y="9457"/>
                    <a:pt x="320" y="9357"/>
                  </a:cubicBezTo>
                  <a:lnTo>
                    <a:pt x="320" y="2023"/>
                  </a:lnTo>
                  <a:lnTo>
                    <a:pt x="1522" y="2023"/>
                  </a:lnTo>
                  <a:cubicBezTo>
                    <a:pt x="1798" y="2023"/>
                    <a:pt x="2023" y="1798"/>
                    <a:pt x="2023" y="1522"/>
                  </a:cubicBezTo>
                  <a:lnTo>
                    <a:pt x="2023" y="320"/>
                  </a:lnTo>
                  <a:close/>
                  <a:moveTo>
                    <a:pt x="1858" y="1"/>
                  </a:moveTo>
                  <a:cubicBezTo>
                    <a:pt x="1856" y="1"/>
                    <a:pt x="1854" y="1"/>
                    <a:pt x="1852" y="1"/>
                  </a:cubicBezTo>
                  <a:cubicBezTo>
                    <a:pt x="1845" y="1"/>
                    <a:pt x="1839" y="2"/>
                    <a:pt x="1832" y="3"/>
                  </a:cubicBezTo>
                  <a:cubicBezTo>
                    <a:pt x="1825" y="5"/>
                    <a:pt x="1818" y="7"/>
                    <a:pt x="1811" y="9"/>
                  </a:cubicBezTo>
                  <a:cubicBezTo>
                    <a:pt x="1810" y="9"/>
                    <a:pt x="1809" y="10"/>
                    <a:pt x="1808" y="11"/>
                  </a:cubicBezTo>
                  <a:cubicBezTo>
                    <a:pt x="1802" y="13"/>
                    <a:pt x="1796" y="15"/>
                    <a:pt x="1790" y="19"/>
                  </a:cubicBezTo>
                  <a:lnTo>
                    <a:pt x="1788" y="19"/>
                  </a:lnTo>
                  <a:cubicBezTo>
                    <a:pt x="1782" y="22"/>
                    <a:pt x="1776" y="27"/>
                    <a:pt x="1770" y="30"/>
                  </a:cubicBezTo>
                  <a:cubicBezTo>
                    <a:pt x="1769" y="31"/>
                    <a:pt x="1768" y="32"/>
                    <a:pt x="1767" y="34"/>
                  </a:cubicBezTo>
                  <a:cubicBezTo>
                    <a:pt x="1761" y="37"/>
                    <a:pt x="1755" y="42"/>
                    <a:pt x="1750" y="47"/>
                  </a:cubicBezTo>
                  <a:lnTo>
                    <a:pt x="47" y="1750"/>
                  </a:lnTo>
                  <a:cubicBezTo>
                    <a:pt x="42" y="1756"/>
                    <a:pt x="37" y="1761"/>
                    <a:pt x="34" y="1767"/>
                  </a:cubicBezTo>
                  <a:cubicBezTo>
                    <a:pt x="32" y="1768"/>
                    <a:pt x="31" y="1769"/>
                    <a:pt x="30" y="1770"/>
                  </a:cubicBezTo>
                  <a:cubicBezTo>
                    <a:pt x="27" y="1776"/>
                    <a:pt x="22" y="1782"/>
                    <a:pt x="19" y="1788"/>
                  </a:cubicBezTo>
                  <a:cubicBezTo>
                    <a:pt x="19" y="1789"/>
                    <a:pt x="19" y="1789"/>
                    <a:pt x="19" y="1790"/>
                  </a:cubicBezTo>
                  <a:cubicBezTo>
                    <a:pt x="15" y="1795"/>
                    <a:pt x="13" y="1801"/>
                    <a:pt x="11" y="1808"/>
                  </a:cubicBezTo>
                  <a:cubicBezTo>
                    <a:pt x="10" y="1809"/>
                    <a:pt x="9" y="1811"/>
                    <a:pt x="9" y="1811"/>
                  </a:cubicBezTo>
                  <a:cubicBezTo>
                    <a:pt x="7" y="1818"/>
                    <a:pt x="5" y="1825"/>
                    <a:pt x="3" y="1832"/>
                  </a:cubicBezTo>
                  <a:cubicBezTo>
                    <a:pt x="2" y="1839"/>
                    <a:pt x="1" y="1846"/>
                    <a:pt x="1" y="1853"/>
                  </a:cubicBezTo>
                  <a:cubicBezTo>
                    <a:pt x="0" y="1854"/>
                    <a:pt x="0" y="1856"/>
                    <a:pt x="0" y="1858"/>
                  </a:cubicBezTo>
                  <a:cubicBezTo>
                    <a:pt x="0" y="1859"/>
                    <a:pt x="0" y="1861"/>
                    <a:pt x="0" y="1863"/>
                  </a:cubicBezTo>
                  <a:lnTo>
                    <a:pt x="0" y="9357"/>
                  </a:lnTo>
                  <a:cubicBezTo>
                    <a:pt x="0" y="9633"/>
                    <a:pt x="225" y="9857"/>
                    <a:pt x="501" y="9857"/>
                  </a:cubicBezTo>
                  <a:lnTo>
                    <a:pt x="6632" y="9857"/>
                  </a:lnTo>
                  <a:cubicBezTo>
                    <a:pt x="6908" y="9857"/>
                    <a:pt x="7132" y="9633"/>
                    <a:pt x="7132" y="9357"/>
                  </a:cubicBezTo>
                  <a:lnTo>
                    <a:pt x="7132" y="501"/>
                  </a:lnTo>
                  <a:cubicBezTo>
                    <a:pt x="7132" y="225"/>
                    <a:pt x="6908" y="1"/>
                    <a:pt x="66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48">
              <a:extLst>
                <a:ext uri="{FF2B5EF4-FFF2-40B4-BE49-F238E27FC236}">
                  <a16:creationId xmlns:a16="http://schemas.microsoft.com/office/drawing/2014/main" id="{A64FCCD5-336A-0CD6-ED18-3A2DD2F6300E}"/>
                </a:ext>
              </a:extLst>
            </p:cNvPr>
            <p:cNvSpPr/>
            <p:nvPr/>
          </p:nvSpPr>
          <p:spPr>
            <a:xfrm>
              <a:off x="1817193" y="1632944"/>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48">
              <a:extLst>
                <a:ext uri="{FF2B5EF4-FFF2-40B4-BE49-F238E27FC236}">
                  <a16:creationId xmlns:a16="http://schemas.microsoft.com/office/drawing/2014/main" id="{E006396C-5977-C74E-A546-59CFB2B06AB0}"/>
                </a:ext>
              </a:extLst>
            </p:cNvPr>
            <p:cNvSpPr/>
            <p:nvPr/>
          </p:nvSpPr>
          <p:spPr>
            <a:xfrm>
              <a:off x="1817193" y="1662905"/>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48">
              <a:extLst>
                <a:ext uri="{FF2B5EF4-FFF2-40B4-BE49-F238E27FC236}">
                  <a16:creationId xmlns:a16="http://schemas.microsoft.com/office/drawing/2014/main" id="{D9E321E6-F3A7-018A-2F68-624A200EF18B}"/>
                </a:ext>
              </a:extLst>
            </p:cNvPr>
            <p:cNvSpPr/>
            <p:nvPr/>
          </p:nvSpPr>
          <p:spPr>
            <a:xfrm>
              <a:off x="1817193" y="1692867"/>
              <a:ext cx="155230" cy="11302"/>
            </a:xfrm>
            <a:custGeom>
              <a:avLst/>
              <a:gdLst/>
              <a:ahLst/>
              <a:cxnLst/>
              <a:rect l="l" t="t" r="r" b="b"/>
              <a:pathLst>
                <a:path w="4409" h="321" extrusionOk="0">
                  <a:moveTo>
                    <a:pt x="160" y="1"/>
                  </a:moveTo>
                  <a:cubicBezTo>
                    <a:pt x="72" y="1"/>
                    <a:pt x="1" y="72"/>
                    <a:pt x="1" y="161"/>
                  </a:cubicBezTo>
                  <a:cubicBezTo>
                    <a:pt x="1" y="249"/>
                    <a:pt x="72" y="320"/>
                    <a:pt x="160" y="320"/>
                  </a:cubicBezTo>
                  <a:lnTo>
                    <a:pt x="4248" y="320"/>
                  </a:lnTo>
                  <a:cubicBezTo>
                    <a:pt x="4337" y="320"/>
                    <a:pt x="4408" y="249"/>
                    <a:pt x="4408" y="161"/>
                  </a:cubicBezTo>
                  <a:cubicBezTo>
                    <a:pt x="4408" y="72"/>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48">
              <a:extLst>
                <a:ext uri="{FF2B5EF4-FFF2-40B4-BE49-F238E27FC236}">
                  <a16:creationId xmlns:a16="http://schemas.microsoft.com/office/drawing/2014/main" id="{85ACEE25-C3BF-7736-CF7F-2D7FB09726D2}"/>
                </a:ext>
              </a:extLst>
            </p:cNvPr>
            <p:cNvSpPr/>
            <p:nvPr/>
          </p:nvSpPr>
          <p:spPr>
            <a:xfrm>
              <a:off x="1817193" y="1722864"/>
              <a:ext cx="155230" cy="11266"/>
            </a:xfrm>
            <a:custGeom>
              <a:avLst/>
              <a:gdLst/>
              <a:ahLst/>
              <a:cxnLst/>
              <a:rect l="l" t="t" r="r" b="b"/>
              <a:pathLst>
                <a:path w="4409" h="320" extrusionOk="0">
                  <a:moveTo>
                    <a:pt x="160" y="1"/>
                  </a:moveTo>
                  <a:cubicBezTo>
                    <a:pt x="72" y="1"/>
                    <a:pt x="1" y="73"/>
                    <a:pt x="1" y="161"/>
                  </a:cubicBezTo>
                  <a:cubicBezTo>
                    <a:pt x="1" y="249"/>
                    <a:pt x="72" y="320"/>
                    <a:pt x="160" y="320"/>
                  </a:cubicBezTo>
                  <a:lnTo>
                    <a:pt x="4248" y="320"/>
                  </a:lnTo>
                  <a:cubicBezTo>
                    <a:pt x="4337" y="320"/>
                    <a:pt x="4408" y="249"/>
                    <a:pt x="4408" y="161"/>
                  </a:cubicBezTo>
                  <a:cubicBezTo>
                    <a:pt x="4408" y="73"/>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48">
              <a:extLst>
                <a:ext uri="{FF2B5EF4-FFF2-40B4-BE49-F238E27FC236}">
                  <a16:creationId xmlns:a16="http://schemas.microsoft.com/office/drawing/2014/main" id="{EF62352D-B425-7AB9-70B8-2F12DB2DE1D7}"/>
                </a:ext>
              </a:extLst>
            </p:cNvPr>
            <p:cNvSpPr/>
            <p:nvPr/>
          </p:nvSpPr>
          <p:spPr>
            <a:xfrm>
              <a:off x="1817193" y="1752861"/>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48">
              <a:extLst>
                <a:ext uri="{FF2B5EF4-FFF2-40B4-BE49-F238E27FC236}">
                  <a16:creationId xmlns:a16="http://schemas.microsoft.com/office/drawing/2014/main" id="{89887275-1544-0A3C-1343-3E5B43A4ADA3}"/>
                </a:ext>
              </a:extLst>
            </p:cNvPr>
            <p:cNvSpPr/>
            <p:nvPr/>
          </p:nvSpPr>
          <p:spPr>
            <a:xfrm>
              <a:off x="1817193" y="1794828"/>
              <a:ext cx="83266" cy="11266"/>
            </a:xfrm>
            <a:custGeom>
              <a:avLst/>
              <a:gdLst/>
              <a:ahLst/>
              <a:cxnLst/>
              <a:rect l="l" t="t" r="r" b="b"/>
              <a:pathLst>
                <a:path w="2365" h="320" extrusionOk="0">
                  <a:moveTo>
                    <a:pt x="160" y="0"/>
                  </a:moveTo>
                  <a:cubicBezTo>
                    <a:pt x="72" y="0"/>
                    <a:pt x="1" y="72"/>
                    <a:pt x="1" y="160"/>
                  </a:cubicBezTo>
                  <a:cubicBezTo>
                    <a:pt x="1" y="248"/>
                    <a:pt x="72" y="320"/>
                    <a:pt x="160" y="320"/>
                  </a:cubicBezTo>
                  <a:lnTo>
                    <a:pt x="2204" y="320"/>
                  </a:lnTo>
                  <a:cubicBezTo>
                    <a:pt x="2293" y="320"/>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48">
              <a:extLst>
                <a:ext uri="{FF2B5EF4-FFF2-40B4-BE49-F238E27FC236}">
                  <a16:creationId xmlns:a16="http://schemas.microsoft.com/office/drawing/2014/main" id="{EE0C0664-DB4E-4A88-56A4-9C62A7348D4B}"/>
                </a:ext>
              </a:extLst>
            </p:cNvPr>
            <p:cNvSpPr/>
            <p:nvPr/>
          </p:nvSpPr>
          <p:spPr>
            <a:xfrm>
              <a:off x="1817193" y="1824825"/>
              <a:ext cx="83266" cy="11231"/>
            </a:xfrm>
            <a:custGeom>
              <a:avLst/>
              <a:gdLst/>
              <a:ahLst/>
              <a:cxnLst/>
              <a:rect l="l" t="t" r="r" b="b"/>
              <a:pathLst>
                <a:path w="2365" h="319" extrusionOk="0">
                  <a:moveTo>
                    <a:pt x="160" y="0"/>
                  </a:moveTo>
                  <a:cubicBezTo>
                    <a:pt x="72" y="0"/>
                    <a:pt x="1" y="72"/>
                    <a:pt x="1" y="160"/>
                  </a:cubicBezTo>
                  <a:cubicBezTo>
                    <a:pt x="1" y="248"/>
                    <a:pt x="72" y="319"/>
                    <a:pt x="160" y="319"/>
                  </a:cubicBezTo>
                  <a:lnTo>
                    <a:pt x="2204" y="319"/>
                  </a:lnTo>
                  <a:cubicBezTo>
                    <a:pt x="2293" y="319"/>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48">
              <a:extLst>
                <a:ext uri="{FF2B5EF4-FFF2-40B4-BE49-F238E27FC236}">
                  <a16:creationId xmlns:a16="http://schemas.microsoft.com/office/drawing/2014/main" id="{A5CE48F9-448A-A2B2-6BBA-3576645746AB}"/>
                </a:ext>
              </a:extLst>
            </p:cNvPr>
            <p:cNvSpPr/>
            <p:nvPr/>
          </p:nvSpPr>
          <p:spPr>
            <a:xfrm>
              <a:off x="1937145" y="1806834"/>
              <a:ext cx="17252" cy="17252"/>
            </a:xfrm>
            <a:custGeom>
              <a:avLst/>
              <a:gdLst/>
              <a:ahLst/>
              <a:cxnLst/>
              <a:rect l="l" t="t" r="r" b="b"/>
              <a:pathLst>
                <a:path w="490" h="490" extrusionOk="0">
                  <a:moveTo>
                    <a:pt x="245" y="0"/>
                  </a:moveTo>
                  <a:cubicBezTo>
                    <a:pt x="110" y="0"/>
                    <a:pt x="1" y="110"/>
                    <a:pt x="1" y="245"/>
                  </a:cubicBezTo>
                  <a:cubicBezTo>
                    <a:pt x="1" y="380"/>
                    <a:pt x="110" y="489"/>
                    <a:pt x="245" y="489"/>
                  </a:cubicBezTo>
                  <a:cubicBezTo>
                    <a:pt x="380" y="489"/>
                    <a:pt x="489" y="380"/>
                    <a:pt x="489" y="245"/>
                  </a:cubicBezTo>
                  <a:cubicBezTo>
                    <a:pt x="489" y="110"/>
                    <a:pt x="380" y="0"/>
                    <a:pt x="2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48">
              <a:extLst>
                <a:ext uri="{FF2B5EF4-FFF2-40B4-BE49-F238E27FC236}">
                  <a16:creationId xmlns:a16="http://schemas.microsoft.com/office/drawing/2014/main" id="{3700F71A-F58E-37F5-8F95-2DA2E4053A17}"/>
                </a:ext>
              </a:extLst>
            </p:cNvPr>
            <p:cNvSpPr/>
            <p:nvPr/>
          </p:nvSpPr>
          <p:spPr>
            <a:xfrm>
              <a:off x="1913133" y="1782822"/>
              <a:ext cx="65275" cy="65275"/>
            </a:xfrm>
            <a:custGeom>
              <a:avLst/>
              <a:gdLst/>
              <a:ahLst/>
              <a:cxnLst/>
              <a:rect l="l" t="t" r="r" b="b"/>
              <a:pathLst>
                <a:path w="1854" h="1854" extrusionOk="0">
                  <a:moveTo>
                    <a:pt x="927" y="320"/>
                  </a:moveTo>
                  <a:cubicBezTo>
                    <a:pt x="1261" y="320"/>
                    <a:pt x="1534" y="593"/>
                    <a:pt x="1534" y="927"/>
                  </a:cubicBezTo>
                  <a:cubicBezTo>
                    <a:pt x="1534" y="1261"/>
                    <a:pt x="1261" y="1534"/>
                    <a:pt x="927" y="1534"/>
                  </a:cubicBezTo>
                  <a:cubicBezTo>
                    <a:pt x="593" y="1534"/>
                    <a:pt x="320" y="1261"/>
                    <a:pt x="320" y="927"/>
                  </a:cubicBezTo>
                  <a:cubicBezTo>
                    <a:pt x="320" y="593"/>
                    <a:pt x="593" y="320"/>
                    <a:pt x="927" y="320"/>
                  </a:cubicBezTo>
                  <a:close/>
                  <a:moveTo>
                    <a:pt x="927" y="1"/>
                  </a:moveTo>
                  <a:cubicBezTo>
                    <a:pt x="416" y="1"/>
                    <a:pt x="1" y="416"/>
                    <a:pt x="1" y="927"/>
                  </a:cubicBezTo>
                  <a:cubicBezTo>
                    <a:pt x="1" y="1438"/>
                    <a:pt x="416" y="1853"/>
                    <a:pt x="927" y="1853"/>
                  </a:cubicBezTo>
                  <a:cubicBezTo>
                    <a:pt x="1438" y="1853"/>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8" name="Google Shape;1828;p48">
            <a:extLst>
              <a:ext uri="{FF2B5EF4-FFF2-40B4-BE49-F238E27FC236}">
                <a16:creationId xmlns:a16="http://schemas.microsoft.com/office/drawing/2014/main" id="{A7D4D87C-E080-59D1-E69B-89D7BB32FB1B}"/>
              </a:ext>
            </a:extLst>
          </p:cNvPr>
          <p:cNvGrpSpPr/>
          <p:nvPr/>
        </p:nvGrpSpPr>
        <p:grpSpPr>
          <a:xfrm>
            <a:off x="3403394" y="1781209"/>
            <a:ext cx="347111" cy="287117"/>
            <a:chOff x="1721252" y="2138066"/>
            <a:chExt cx="347111" cy="287117"/>
          </a:xfrm>
        </p:grpSpPr>
        <p:sp>
          <p:nvSpPr>
            <p:cNvPr id="1829" name="Google Shape;1829;p48">
              <a:extLst>
                <a:ext uri="{FF2B5EF4-FFF2-40B4-BE49-F238E27FC236}">
                  <a16:creationId xmlns:a16="http://schemas.microsoft.com/office/drawing/2014/main" id="{BCD0972D-60D3-97F1-3354-F4BE4DD0171C}"/>
                </a:ext>
              </a:extLst>
            </p:cNvPr>
            <p:cNvSpPr/>
            <p:nvPr/>
          </p:nvSpPr>
          <p:spPr>
            <a:xfrm>
              <a:off x="1721252" y="2138066"/>
              <a:ext cx="347111" cy="287117"/>
            </a:xfrm>
            <a:custGeom>
              <a:avLst/>
              <a:gdLst/>
              <a:ahLst/>
              <a:cxnLst/>
              <a:rect l="l" t="t" r="r" b="b"/>
              <a:pathLst>
                <a:path w="9859" h="8155" extrusionOk="0">
                  <a:moveTo>
                    <a:pt x="3908" y="320"/>
                  </a:moveTo>
                  <a:cubicBezTo>
                    <a:pt x="4195" y="320"/>
                    <a:pt x="4429" y="554"/>
                    <a:pt x="4429" y="841"/>
                  </a:cubicBezTo>
                  <a:cubicBezTo>
                    <a:pt x="4429" y="905"/>
                    <a:pt x="4441" y="966"/>
                    <a:pt x="4463" y="1023"/>
                  </a:cubicBezTo>
                  <a:lnTo>
                    <a:pt x="3567" y="1023"/>
                  </a:lnTo>
                  <a:cubicBezTo>
                    <a:pt x="3467" y="1023"/>
                    <a:pt x="3386" y="942"/>
                    <a:pt x="3386" y="841"/>
                  </a:cubicBezTo>
                  <a:lnTo>
                    <a:pt x="3386" y="671"/>
                  </a:lnTo>
                  <a:cubicBezTo>
                    <a:pt x="3386" y="543"/>
                    <a:pt x="3349" y="422"/>
                    <a:pt x="3286" y="320"/>
                  </a:cubicBezTo>
                  <a:close/>
                  <a:moveTo>
                    <a:pt x="5270" y="320"/>
                  </a:moveTo>
                  <a:cubicBezTo>
                    <a:pt x="5558" y="320"/>
                    <a:pt x="5791" y="554"/>
                    <a:pt x="5791" y="841"/>
                  </a:cubicBezTo>
                  <a:cubicBezTo>
                    <a:pt x="5791" y="905"/>
                    <a:pt x="5803" y="966"/>
                    <a:pt x="5825" y="1023"/>
                  </a:cubicBezTo>
                  <a:lnTo>
                    <a:pt x="4929" y="1023"/>
                  </a:lnTo>
                  <a:cubicBezTo>
                    <a:pt x="4830" y="1023"/>
                    <a:pt x="4749" y="942"/>
                    <a:pt x="4749" y="841"/>
                  </a:cubicBezTo>
                  <a:cubicBezTo>
                    <a:pt x="4749" y="645"/>
                    <a:pt x="4681" y="463"/>
                    <a:pt x="4566" y="320"/>
                  </a:cubicBezTo>
                  <a:close/>
                  <a:moveTo>
                    <a:pt x="6633" y="320"/>
                  </a:moveTo>
                  <a:cubicBezTo>
                    <a:pt x="6920" y="320"/>
                    <a:pt x="7154" y="554"/>
                    <a:pt x="7154" y="841"/>
                  </a:cubicBezTo>
                  <a:cubicBezTo>
                    <a:pt x="7154" y="905"/>
                    <a:pt x="7166" y="966"/>
                    <a:pt x="7188" y="1023"/>
                  </a:cubicBezTo>
                  <a:lnTo>
                    <a:pt x="6291" y="1023"/>
                  </a:lnTo>
                  <a:cubicBezTo>
                    <a:pt x="6192" y="1023"/>
                    <a:pt x="6111" y="942"/>
                    <a:pt x="6111" y="841"/>
                  </a:cubicBezTo>
                  <a:cubicBezTo>
                    <a:pt x="6111" y="645"/>
                    <a:pt x="6043" y="463"/>
                    <a:pt x="5929" y="320"/>
                  </a:cubicBezTo>
                  <a:close/>
                  <a:moveTo>
                    <a:pt x="2715" y="320"/>
                  </a:moveTo>
                  <a:cubicBezTo>
                    <a:pt x="2909" y="320"/>
                    <a:pt x="3067" y="477"/>
                    <a:pt x="3067" y="671"/>
                  </a:cubicBezTo>
                  <a:lnTo>
                    <a:pt x="3067" y="841"/>
                  </a:lnTo>
                  <a:cubicBezTo>
                    <a:pt x="3067" y="1117"/>
                    <a:pt x="3291" y="1342"/>
                    <a:pt x="3567" y="1342"/>
                  </a:cubicBezTo>
                  <a:lnTo>
                    <a:pt x="9187" y="1342"/>
                  </a:lnTo>
                  <a:cubicBezTo>
                    <a:pt x="9381" y="1342"/>
                    <a:pt x="9539" y="1500"/>
                    <a:pt x="9539" y="1693"/>
                  </a:cubicBezTo>
                  <a:lnTo>
                    <a:pt x="9539" y="7484"/>
                  </a:lnTo>
                  <a:cubicBezTo>
                    <a:pt x="9539" y="7678"/>
                    <a:pt x="9381" y="7835"/>
                    <a:pt x="9187" y="7835"/>
                  </a:cubicBezTo>
                  <a:lnTo>
                    <a:pt x="672" y="7835"/>
                  </a:lnTo>
                  <a:cubicBezTo>
                    <a:pt x="478" y="7835"/>
                    <a:pt x="320" y="7678"/>
                    <a:pt x="320" y="7484"/>
                  </a:cubicBezTo>
                  <a:lnTo>
                    <a:pt x="320" y="671"/>
                  </a:lnTo>
                  <a:cubicBezTo>
                    <a:pt x="320" y="477"/>
                    <a:pt x="478" y="320"/>
                    <a:pt x="672" y="320"/>
                  </a:cubicBezTo>
                  <a:close/>
                  <a:moveTo>
                    <a:pt x="672" y="0"/>
                  </a:moveTo>
                  <a:cubicBezTo>
                    <a:pt x="302" y="0"/>
                    <a:pt x="1" y="302"/>
                    <a:pt x="1" y="671"/>
                  </a:cubicBezTo>
                  <a:lnTo>
                    <a:pt x="1" y="7484"/>
                  </a:lnTo>
                  <a:cubicBezTo>
                    <a:pt x="1" y="7853"/>
                    <a:pt x="302" y="8155"/>
                    <a:pt x="672" y="8155"/>
                  </a:cubicBezTo>
                  <a:lnTo>
                    <a:pt x="9187" y="8155"/>
                  </a:lnTo>
                  <a:cubicBezTo>
                    <a:pt x="9557" y="8155"/>
                    <a:pt x="9858" y="7853"/>
                    <a:pt x="9858" y="7484"/>
                  </a:cubicBezTo>
                  <a:lnTo>
                    <a:pt x="9858" y="1693"/>
                  </a:lnTo>
                  <a:cubicBezTo>
                    <a:pt x="9858" y="1323"/>
                    <a:pt x="9557" y="1023"/>
                    <a:pt x="9187" y="1023"/>
                  </a:cubicBezTo>
                  <a:lnTo>
                    <a:pt x="7654" y="1023"/>
                  </a:lnTo>
                  <a:cubicBezTo>
                    <a:pt x="7555" y="1023"/>
                    <a:pt x="7474" y="942"/>
                    <a:pt x="7474" y="841"/>
                  </a:cubicBezTo>
                  <a:cubicBezTo>
                    <a:pt x="7474" y="378"/>
                    <a:pt x="7096" y="0"/>
                    <a:pt x="66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48">
              <a:extLst>
                <a:ext uri="{FF2B5EF4-FFF2-40B4-BE49-F238E27FC236}">
                  <a16:creationId xmlns:a16="http://schemas.microsoft.com/office/drawing/2014/main" id="{95C767C0-CB37-0E93-A99E-4A4313D611D8}"/>
                </a:ext>
              </a:extLst>
            </p:cNvPr>
            <p:cNvSpPr/>
            <p:nvPr/>
          </p:nvSpPr>
          <p:spPr>
            <a:xfrm>
              <a:off x="1763255" y="2222036"/>
              <a:ext cx="89216" cy="11266"/>
            </a:xfrm>
            <a:custGeom>
              <a:avLst/>
              <a:gdLst/>
              <a:ahLst/>
              <a:cxnLst/>
              <a:rect l="l" t="t" r="r" b="b"/>
              <a:pathLst>
                <a:path w="2534" h="320" extrusionOk="0">
                  <a:moveTo>
                    <a:pt x="160" y="0"/>
                  </a:moveTo>
                  <a:cubicBezTo>
                    <a:pt x="72" y="0"/>
                    <a:pt x="0" y="72"/>
                    <a:pt x="0" y="160"/>
                  </a:cubicBezTo>
                  <a:cubicBezTo>
                    <a:pt x="0" y="248"/>
                    <a:pt x="72" y="320"/>
                    <a:pt x="160" y="320"/>
                  </a:cubicBezTo>
                  <a:lnTo>
                    <a:pt x="2374" y="320"/>
                  </a:lnTo>
                  <a:cubicBezTo>
                    <a:pt x="2462" y="320"/>
                    <a:pt x="2533" y="248"/>
                    <a:pt x="2533" y="160"/>
                  </a:cubicBezTo>
                  <a:cubicBezTo>
                    <a:pt x="2533" y="72"/>
                    <a:pt x="2462" y="0"/>
                    <a:pt x="2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48">
              <a:extLst>
                <a:ext uri="{FF2B5EF4-FFF2-40B4-BE49-F238E27FC236}">
                  <a16:creationId xmlns:a16="http://schemas.microsoft.com/office/drawing/2014/main" id="{5A615E19-29A0-BAFD-68C7-A7CFA94B7C7A}"/>
                </a:ext>
              </a:extLst>
            </p:cNvPr>
            <p:cNvSpPr/>
            <p:nvPr/>
          </p:nvSpPr>
          <p:spPr>
            <a:xfrm>
              <a:off x="1763255" y="2281994"/>
              <a:ext cx="131183" cy="11266"/>
            </a:xfrm>
            <a:custGeom>
              <a:avLst/>
              <a:gdLst/>
              <a:ahLst/>
              <a:cxnLst/>
              <a:rect l="l" t="t" r="r" b="b"/>
              <a:pathLst>
                <a:path w="3726" h="320" extrusionOk="0">
                  <a:moveTo>
                    <a:pt x="160" y="1"/>
                  </a:moveTo>
                  <a:cubicBezTo>
                    <a:pt x="72" y="1"/>
                    <a:pt x="0" y="72"/>
                    <a:pt x="0" y="160"/>
                  </a:cubicBezTo>
                  <a:cubicBezTo>
                    <a:pt x="0" y="248"/>
                    <a:pt x="72" y="319"/>
                    <a:pt x="160" y="319"/>
                  </a:cubicBezTo>
                  <a:lnTo>
                    <a:pt x="3566" y="319"/>
                  </a:lnTo>
                  <a:cubicBezTo>
                    <a:pt x="3654" y="319"/>
                    <a:pt x="3726" y="248"/>
                    <a:pt x="3726" y="160"/>
                  </a:cubicBezTo>
                  <a:cubicBezTo>
                    <a:pt x="3726" y="72"/>
                    <a:pt x="3654" y="1"/>
                    <a:pt x="3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48">
              <a:extLst>
                <a:ext uri="{FF2B5EF4-FFF2-40B4-BE49-F238E27FC236}">
                  <a16:creationId xmlns:a16="http://schemas.microsoft.com/office/drawing/2014/main" id="{D3F03097-DA64-C79A-0BCB-570481D263F8}"/>
                </a:ext>
              </a:extLst>
            </p:cNvPr>
            <p:cNvSpPr/>
            <p:nvPr/>
          </p:nvSpPr>
          <p:spPr>
            <a:xfrm>
              <a:off x="1763255" y="2251997"/>
              <a:ext cx="131183" cy="11266"/>
            </a:xfrm>
            <a:custGeom>
              <a:avLst/>
              <a:gdLst/>
              <a:ahLst/>
              <a:cxnLst/>
              <a:rect l="l" t="t" r="r" b="b"/>
              <a:pathLst>
                <a:path w="3726" h="320" extrusionOk="0">
                  <a:moveTo>
                    <a:pt x="160" y="0"/>
                  </a:moveTo>
                  <a:cubicBezTo>
                    <a:pt x="72" y="0"/>
                    <a:pt x="0" y="72"/>
                    <a:pt x="0" y="160"/>
                  </a:cubicBezTo>
                  <a:cubicBezTo>
                    <a:pt x="0" y="248"/>
                    <a:pt x="72" y="320"/>
                    <a:pt x="160" y="320"/>
                  </a:cubicBezTo>
                  <a:lnTo>
                    <a:pt x="3566" y="320"/>
                  </a:lnTo>
                  <a:cubicBezTo>
                    <a:pt x="3654" y="320"/>
                    <a:pt x="3726" y="248"/>
                    <a:pt x="3726" y="160"/>
                  </a:cubicBezTo>
                  <a:cubicBezTo>
                    <a:pt x="3726" y="72"/>
                    <a:pt x="3654" y="0"/>
                    <a:pt x="3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48">
              <a:extLst>
                <a:ext uri="{FF2B5EF4-FFF2-40B4-BE49-F238E27FC236}">
                  <a16:creationId xmlns:a16="http://schemas.microsoft.com/office/drawing/2014/main" id="{62B25AC7-17F0-25F8-77D5-65E064D1FAA7}"/>
                </a:ext>
              </a:extLst>
            </p:cNvPr>
            <p:cNvSpPr/>
            <p:nvPr/>
          </p:nvSpPr>
          <p:spPr>
            <a:xfrm>
              <a:off x="1937145" y="2264003"/>
              <a:ext cx="17252" cy="17252"/>
            </a:xfrm>
            <a:custGeom>
              <a:avLst/>
              <a:gdLst/>
              <a:ahLst/>
              <a:cxnLst/>
              <a:rect l="l" t="t" r="r" b="b"/>
              <a:pathLst>
                <a:path w="490" h="490" extrusionOk="0">
                  <a:moveTo>
                    <a:pt x="245" y="1"/>
                  </a:moveTo>
                  <a:cubicBezTo>
                    <a:pt x="110" y="1"/>
                    <a:pt x="1" y="110"/>
                    <a:pt x="1" y="245"/>
                  </a:cubicBezTo>
                  <a:cubicBezTo>
                    <a:pt x="1" y="381"/>
                    <a:pt x="110" y="490"/>
                    <a:pt x="245" y="490"/>
                  </a:cubicBezTo>
                  <a:cubicBezTo>
                    <a:pt x="380" y="490"/>
                    <a:pt x="489" y="381"/>
                    <a:pt x="489" y="245"/>
                  </a:cubicBezTo>
                  <a:cubicBezTo>
                    <a:pt x="489" y="110"/>
                    <a:pt x="380" y="1"/>
                    <a:pt x="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48">
              <a:extLst>
                <a:ext uri="{FF2B5EF4-FFF2-40B4-BE49-F238E27FC236}">
                  <a16:creationId xmlns:a16="http://schemas.microsoft.com/office/drawing/2014/main" id="{9B113D8C-3182-65AA-5E92-006F20EFCB3C}"/>
                </a:ext>
              </a:extLst>
            </p:cNvPr>
            <p:cNvSpPr/>
            <p:nvPr/>
          </p:nvSpPr>
          <p:spPr>
            <a:xfrm>
              <a:off x="1913133" y="2239992"/>
              <a:ext cx="65275" cy="65275"/>
            </a:xfrm>
            <a:custGeom>
              <a:avLst/>
              <a:gdLst/>
              <a:ahLst/>
              <a:cxnLst/>
              <a:rect l="l" t="t" r="r" b="b"/>
              <a:pathLst>
                <a:path w="1854" h="1854" extrusionOk="0">
                  <a:moveTo>
                    <a:pt x="927" y="320"/>
                  </a:moveTo>
                  <a:cubicBezTo>
                    <a:pt x="1261" y="320"/>
                    <a:pt x="1534" y="593"/>
                    <a:pt x="1534" y="927"/>
                  </a:cubicBezTo>
                  <a:cubicBezTo>
                    <a:pt x="1534" y="1262"/>
                    <a:pt x="1261" y="1534"/>
                    <a:pt x="927" y="1534"/>
                  </a:cubicBezTo>
                  <a:cubicBezTo>
                    <a:pt x="593" y="1534"/>
                    <a:pt x="320" y="1262"/>
                    <a:pt x="320" y="927"/>
                  </a:cubicBezTo>
                  <a:cubicBezTo>
                    <a:pt x="320" y="593"/>
                    <a:pt x="593" y="320"/>
                    <a:pt x="927" y="320"/>
                  </a:cubicBezTo>
                  <a:close/>
                  <a:moveTo>
                    <a:pt x="927" y="1"/>
                  </a:moveTo>
                  <a:cubicBezTo>
                    <a:pt x="416" y="1"/>
                    <a:pt x="1" y="416"/>
                    <a:pt x="1" y="927"/>
                  </a:cubicBezTo>
                  <a:cubicBezTo>
                    <a:pt x="1" y="1438"/>
                    <a:pt x="416" y="1854"/>
                    <a:pt x="927" y="1854"/>
                  </a:cubicBezTo>
                  <a:cubicBezTo>
                    <a:pt x="1438" y="1854"/>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5" name="Google Shape;1835;p48">
            <a:extLst>
              <a:ext uri="{FF2B5EF4-FFF2-40B4-BE49-F238E27FC236}">
                <a16:creationId xmlns:a16="http://schemas.microsoft.com/office/drawing/2014/main" id="{962CC39E-8B0A-7BA2-89B3-C8941EBB2C35}"/>
              </a:ext>
            </a:extLst>
          </p:cNvPr>
          <p:cNvGrpSpPr/>
          <p:nvPr/>
        </p:nvGrpSpPr>
        <p:grpSpPr>
          <a:xfrm>
            <a:off x="7361002" y="1776351"/>
            <a:ext cx="347111" cy="296834"/>
            <a:chOff x="3215423" y="2133207"/>
            <a:chExt cx="347111" cy="296834"/>
          </a:xfrm>
        </p:grpSpPr>
        <p:sp>
          <p:nvSpPr>
            <p:cNvPr id="1836" name="Google Shape;1836;p48">
              <a:extLst>
                <a:ext uri="{FF2B5EF4-FFF2-40B4-BE49-F238E27FC236}">
                  <a16:creationId xmlns:a16="http://schemas.microsoft.com/office/drawing/2014/main" id="{EE177B88-CF83-F3CA-1867-45DD556FB493}"/>
                </a:ext>
              </a:extLst>
            </p:cNvPr>
            <p:cNvSpPr/>
            <p:nvPr/>
          </p:nvSpPr>
          <p:spPr>
            <a:xfrm>
              <a:off x="3419310" y="2370787"/>
              <a:ext cx="143224" cy="59254"/>
            </a:xfrm>
            <a:custGeom>
              <a:avLst/>
              <a:gdLst/>
              <a:ahLst/>
              <a:cxnLst/>
              <a:rect l="l" t="t" r="r" b="b"/>
              <a:pathLst>
                <a:path w="4068" h="1683" extrusionOk="0">
                  <a:moveTo>
                    <a:pt x="2885" y="321"/>
                  </a:moveTo>
                  <a:cubicBezTo>
                    <a:pt x="2986" y="321"/>
                    <a:pt x="3067" y="402"/>
                    <a:pt x="3067" y="501"/>
                  </a:cubicBezTo>
                  <a:lnTo>
                    <a:pt x="3067" y="683"/>
                  </a:lnTo>
                  <a:lnTo>
                    <a:pt x="1001" y="683"/>
                  </a:lnTo>
                  <a:lnTo>
                    <a:pt x="1001" y="501"/>
                  </a:lnTo>
                  <a:cubicBezTo>
                    <a:pt x="1001" y="402"/>
                    <a:pt x="1082" y="321"/>
                    <a:pt x="1183" y="321"/>
                  </a:cubicBezTo>
                  <a:close/>
                  <a:moveTo>
                    <a:pt x="3567" y="1002"/>
                  </a:moveTo>
                  <a:cubicBezTo>
                    <a:pt x="3667" y="1002"/>
                    <a:pt x="3748" y="1083"/>
                    <a:pt x="3748" y="1182"/>
                  </a:cubicBezTo>
                  <a:lnTo>
                    <a:pt x="3748" y="1364"/>
                  </a:lnTo>
                  <a:lnTo>
                    <a:pt x="320" y="1364"/>
                  </a:lnTo>
                  <a:lnTo>
                    <a:pt x="320" y="1182"/>
                  </a:lnTo>
                  <a:cubicBezTo>
                    <a:pt x="320" y="1083"/>
                    <a:pt x="401" y="1002"/>
                    <a:pt x="501" y="1002"/>
                  </a:cubicBezTo>
                  <a:close/>
                  <a:moveTo>
                    <a:pt x="1183" y="1"/>
                  </a:moveTo>
                  <a:cubicBezTo>
                    <a:pt x="907" y="1"/>
                    <a:pt x="683" y="225"/>
                    <a:pt x="683" y="501"/>
                  </a:cubicBezTo>
                  <a:lnTo>
                    <a:pt x="683" y="683"/>
                  </a:lnTo>
                  <a:lnTo>
                    <a:pt x="501" y="683"/>
                  </a:lnTo>
                  <a:cubicBezTo>
                    <a:pt x="226" y="683"/>
                    <a:pt x="1" y="907"/>
                    <a:pt x="1" y="1182"/>
                  </a:cubicBezTo>
                  <a:lnTo>
                    <a:pt x="1" y="1524"/>
                  </a:lnTo>
                  <a:cubicBezTo>
                    <a:pt x="1" y="1612"/>
                    <a:pt x="72" y="1683"/>
                    <a:pt x="160" y="1683"/>
                  </a:cubicBezTo>
                  <a:lnTo>
                    <a:pt x="3908" y="1683"/>
                  </a:lnTo>
                  <a:cubicBezTo>
                    <a:pt x="3996" y="1683"/>
                    <a:pt x="4068" y="1612"/>
                    <a:pt x="4068" y="1524"/>
                  </a:cubicBezTo>
                  <a:lnTo>
                    <a:pt x="4068" y="1182"/>
                  </a:lnTo>
                  <a:cubicBezTo>
                    <a:pt x="4068" y="907"/>
                    <a:pt x="3842" y="683"/>
                    <a:pt x="3567" y="683"/>
                  </a:cubicBezTo>
                  <a:lnTo>
                    <a:pt x="3386" y="683"/>
                  </a:lnTo>
                  <a:lnTo>
                    <a:pt x="3386" y="501"/>
                  </a:lnTo>
                  <a:cubicBezTo>
                    <a:pt x="3386" y="225"/>
                    <a:pt x="3161" y="1"/>
                    <a:pt x="2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48">
              <a:extLst>
                <a:ext uri="{FF2B5EF4-FFF2-40B4-BE49-F238E27FC236}">
                  <a16:creationId xmlns:a16="http://schemas.microsoft.com/office/drawing/2014/main" id="{989325F9-83EE-A4FB-24EF-18D340CBB706}"/>
                </a:ext>
              </a:extLst>
            </p:cNvPr>
            <p:cNvSpPr/>
            <p:nvPr/>
          </p:nvSpPr>
          <p:spPr>
            <a:xfrm>
              <a:off x="3215423" y="2133207"/>
              <a:ext cx="278914" cy="278843"/>
            </a:xfrm>
            <a:custGeom>
              <a:avLst/>
              <a:gdLst/>
              <a:ahLst/>
              <a:cxnLst/>
              <a:rect l="l" t="t" r="r" b="b"/>
              <a:pathLst>
                <a:path w="7922" h="7920" extrusionOk="0">
                  <a:moveTo>
                    <a:pt x="4531" y="319"/>
                  </a:moveTo>
                  <a:cubicBezTo>
                    <a:pt x="4579" y="319"/>
                    <a:pt x="4624" y="338"/>
                    <a:pt x="4658" y="372"/>
                  </a:cubicBezTo>
                  <a:cubicBezTo>
                    <a:pt x="4729" y="443"/>
                    <a:pt x="4729" y="558"/>
                    <a:pt x="4658" y="628"/>
                  </a:cubicBezTo>
                  <a:lnTo>
                    <a:pt x="3695" y="1592"/>
                  </a:lnTo>
                  <a:cubicBezTo>
                    <a:pt x="3660" y="1627"/>
                    <a:pt x="3614" y="1645"/>
                    <a:pt x="3567" y="1645"/>
                  </a:cubicBezTo>
                  <a:cubicBezTo>
                    <a:pt x="3521" y="1645"/>
                    <a:pt x="3475" y="1627"/>
                    <a:pt x="3439" y="1592"/>
                  </a:cubicBezTo>
                  <a:cubicBezTo>
                    <a:pt x="3369" y="1522"/>
                    <a:pt x="3369" y="1406"/>
                    <a:pt x="3439" y="1336"/>
                  </a:cubicBezTo>
                  <a:lnTo>
                    <a:pt x="4402" y="372"/>
                  </a:lnTo>
                  <a:cubicBezTo>
                    <a:pt x="4437" y="338"/>
                    <a:pt x="4483" y="319"/>
                    <a:pt x="4531" y="319"/>
                  </a:cubicBezTo>
                  <a:close/>
                  <a:moveTo>
                    <a:pt x="4651" y="1088"/>
                  </a:moveTo>
                  <a:lnTo>
                    <a:pt x="4993" y="1429"/>
                  </a:lnTo>
                  <a:lnTo>
                    <a:pt x="4496" y="1926"/>
                  </a:lnTo>
                  <a:lnTo>
                    <a:pt x="4154" y="1584"/>
                  </a:lnTo>
                  <a:lnTo>
                    <a:pt x="4651" y="1088"/>
                  </a:lnTo>
                  <a:close/>
                  <a:moveTo>
                    <a:pt x="5338" y="1538"/>
                  </a:moveTo>
                  <a:cubicBezTo>
                    <a:pt x="5341" y="1538"/>
                    <a:pt x="5344" y="1540"/>
                    <a:pt x="5346" y="1542"/>
                  </a:cubicBezTo>
                  <a:lnTo>
                    <a:pt x="6380" y="2575"/>
                  </a:lnTo>
                  <a:cubicBezTo>
                    <a:pt x="6384" y="2580"/>
                    <a:pt x="6384" y="2587"/>
                    <a:pt x="6380" y="2590"/>
                  </a:cubicBezTo>
                  <a:lnTo>
                    <a:pt x="5657" y="3313"/>
                  </a:lnTo>
                  <a:cubicBezTo>
                    <a:pt x="5656" y="3314"/>
                    <a:pt x="5655" y="3316"/>
                    <a:pt x="5650" y="3316"/>
                  </a:cubicBezTo>
                  <a:cubicBezTo>
                    <a:pt x="5646" y="3316"/>
                    <a:pt x="5643" y="3314"/>
                    <a:pt x="5642" y="3313"/>
                  </a:cubicBezTo>
                  <a:lnTo>
                    <a:pt x="4609" y="2279"/>
                  </a:lnTo>
                  <a:cubicBezTo>
                    <a:pt x="4608" y="2279"/>
                    <a:pt x="4605" y="2276"/>
                    <a:pt x="4605" y="2272"/>
                  </a:cubicBezTo>
                  <a:cubicBezTo>
                    <a:pt x="4605" y="2267"/>
                    <a:pt x="4608" y="2265"/>
                    <a:pt x="4609" y="2264"/>
                  </a:cubicBezTo>
                  <a:lnTo>
                    <a:pt x="5331" y="1542"/>
                  </a:lnTo>
                  <a:cubicBezTo>
                    <a:pt x="5333" y="1540"/>
                    <a:pt x="5336" y="1538"/>
                    <a:pt x="5338" y="1538"/>
                  </a:cubicBezTo>
                  <a:close/>
                  <a:moveTo>
                    <a:pt x="4651" y="2774"/>
                  </a:moveTo>
                  <a:lnTo>
                    <a:pt x="5148" y="3270"/>
                  </a:lnTo>
                  <a:lnTo>
                    <a:pt x="4817" y="3601"/>
                  </a:lnTo>
                  <a:cubicBezTo>
                    <a:pt x="4782" y="3637"/>
                    <a:pt x="4735" y="3654"/>
                    <a:pt x="4689" y="3654"/>
                  </a:cubicBezTo>
                  <a:cubicBezTo>
                    <a:pt x="4643" y="3654"/>
                    <a:pt x="4596" y="3637"/>
                    <a:pt x="4561" y="3601"/>
                  </a:cubicBezTo>
                  <a:lnTo>
                    <a:pt x="4320" y="3360"/>
                  </a:lnTo>
                  <a:cubicBezTo>
                    <a:pt x="4250" y="3290"/>
                    <a:pt x="4250" y="3175"/>
                    <a:pt x="4320" y="3105"/>
                  </a:cubicBezTo>
                  <a:lnTo>
                    <a:pt x="4651" y="2774"/>
                  </a:lnTo>
                  <a:close/>
                  <a:moveTo>
                    <a:pt x="6493" y="2929"/>
                  </a:moveTo>
                  <a:lnTo>
                    <a:pt x="6834" y="3270"/>
                  </a:lnTo>
                  <a:lnTo>
                    <a:pt x="6337" y="3767"/>
                  </a:lnTo>
                  <a:lnTo>
                    <a:pt x="5996" y="3426"/>
                  </a:lnTo>
                  <a:lnTo>
                    <a:pt x="6493" y="2929"/>
                  </a:lnTo>
                  <a:close/>
                  <a:moveTo>
                    <a:pt x="7421" y="3210"/>
                  </a:moveTo>
                  <a:cubicBezTo>
                    <a:pt x="7467" y="3210"/>
                    <a:pt x="7513" y="3228"/>
                    <a:pt x="7549" y="3263"/>
                  </a:cubicBezTo>
                  <a:cubicBezTo>
                    <a:pt x="7583" y="3297"/>
                    <a:pt x="7602" y="3342"/>
                    <a:pt x="7602" y="3391"/>
                  </a:cubicBezTo>
                  <a:cubicBezTo>
                    <a:pt x="7602" y="3439"/>
                    <a:pt x="7583" y="3484"/>
                    <a:pt x="7549" y="3518"/>
                  </a:cubicBezTo>
                  <a:lnTo>
                    <a:pt x="6585" y="4482"/>
                  </a:lnTo>
                  <a:cubicBezTo>
                    <a:pt x="6550" y="4518"/>
                    <a:pt x="6504" y="4535"/>
                    <a:pt x="6458" y="4535"/>
                  </a:cubicBezTo>
                  <a:cubicBezTo>
                    <a:pt x="6411" y="4535"/>
                    <a:pt x="6365" y="4518"/>
                    <a:pt x="6329" y="4482"/>
                  </a:cubicBezTo>
                  <a:cubicBezTo>
                    <a:pt x="6259" y="4412"/>
                    <a:pt x="6259" y="4296"/>
                    <a:pt x="6329" y="4227"/>
                  </a:cubicBezTo>
                  <a:lnTo>
                    <a:pt x="7293" y="3263"/>
                  </a:lnTo>
                  <a:cubicBezTo>
                    <a:pt x="7328" y="3228"/>
                    <a:pt x="7375" y="3210"/>
                    <a:pt x="7421" y="3210"/>
                  </a:cubicBezTo>
                  <a:close/>
                  <a:moveTo>
                    <a:pt x="4087" y="3579"/>
                  </a:moveTo>
                  <a:cubicBezTo>
                    <a:pt x="4090" y="3581"/>
                    <a:pt x="4092" y="3584"/>
                    <a:pt x="4094" y="3586"/>
                  </a:cubicBezTo>
                  <a:lnTo>
                    <a:pt x="4335" y="3827"/>
                  </a:lnTo>
                  <a:cubicBezTo>
                    <a:pt x="4338" y="3830"/>
                    <a:pt x="4340" y="3832"/>
                    <a:pt x="4343" y="3834"/>
                  </a:cubicBezTo>
                  <a:lnTo>
                    <a:pt x="630" y="7548"/>
                  </a:lnTo>
                  <a:cubicBezTo>
                    <a:pt x="596" y="7582"/>
                    <a:pt x="550" y="7601"/>
                    <a:pt x="501" y="7601"/>
                  </a:cubicBezTo>
                  <a:cubicBezTo>
                    <a:pt x="453" y="7601"/>
                    <a:pt x="408" y="7582"/>
                    <a:pt x="374" y="7548"/>
                  </a:cubicBezTo>
                  <a:cubicBezTo>
                    <a:pt x="340" y="7514"/>
                    <a:pt x="321" y="7468"/>
                    <a:pt x="321" y="7420"/>
                  </a:cubicBezTo>
                  <a:cubicBezTo>
                    <a:pt x="321" y="7372"/>
                    <a:pt x="340" y="7326"/>
                    <a:pt x="374" y="7292"/>
                  </a:cubicBezTo>
                  <a:lnTo>
                    <a:pt x="4087" y="3579"/>
                  </a:lnTo>
                  <a:close/>
                  <a:moveTo>
                    <a:pt x="4531" y="1"/>
                  </a:moveTo>
                  <a:cubicBezTo>
                    <a:pt x="4397" y="1"/>
                    <a:pt x="4271" y="52"/>
                    <a:pt x="4177" y="146"/>
                  </a:cubicBezTo>
                  <a:lnTo>
                    <a:pt x="3213" y="1110"/>
                  </a:lnTo>
                  <a:cubicBezTo>
                    <a:pt x="3119" y="1205"/>
                    <a:pt x="3067" y="1330"/>
                    <a:pt x="3067" y="1464"/>
                  </a:cubicBezTo>
                  <a:cubicBezTo>
                    <a:pt x="3067" y="1597"/>
                    <a:pt x="3119" y="1723"/>
                    <a:pt x="3213" y="1818"/>
                  </a:cubicBezTo>
                  <a:cubicBezTo>
                    <a:pt x="3311" y="1915"/>
                    <a:pt x="3439" y="1964"/>
                    <a:pt x="3568" y="1964"/>
                  </a:cubicBezTo>
                  <a:cubicBezTo>
                    <a:pt x="3695" y="1964"/>
                    <a:pt x="3824" y="1915"/>
                    <a:pt x="3921" y="1818"/>
                  </a:cubicBezTo>
                  <a:lnTo>
                    <a:pt x="3928" y="1811"/>
                  </a:lnTo>
                  <a:lnTo>
                    <a:pt x="4299" y="2181"/>
                  </a:lnTo>
                  <a:cubicBezTo>
                    <a:pt x="4291" y="2210"/>
                    <a:pt x="4286" y="2240"/>
                    <a:pt x="4286" y="2272"/>
                  </a:cubicBezTo>
                  <a:cubicBezTo>
                    <a:pt x="4286" y="2360"/>
                    <a:pt x="4320" y="2443"/>
                    <a:pt x="4382" y="2505"/>
                  </a:cubicBezTo>
                  <a:lnTo>
                    <a:pt x="4425" y="2547"/>
                  </a:lnTo>
                  <a:lnTo>
                    <a:pt x="4094" y="2878"/>
                  </a:lnTo>
                  <a:cubicBezTo>
                    <a:pt x="3989" y="2984"/>
                    <a:pt x="3941" y="3125"/>
                    <a:pt x="3949" y="3264"/>
                  </a:cubicBezTo>
                  <a:lnTo>
                    <a:pt x="148" y="7066"/>
                  </a:lnTo>
                  <a:cubicBezTo>
                    <a:pt x="53" y="7160"/>
                    <a:pt x="1" y="7286"/>
                    <a:pt x="1" y="7420"/>
                  </a:cubicBezTo>
                  <a:cubicBezTo>
                    <a:pt x="1" y="7553"/>
                    <a:pt x="53" y="7679"/>
                    <a:pt x="148" y="7773"/>
                  </a:cubicBezTo>
                  <a:cubicBezTo>
                    <a:pt x="242" y="7868"/>
                    <a:pt x="368" y="7920"/>
                    <a:pt x="501" y="7920"/>
                  </a:cubicBezTo>
                  <a:cubicBezTo>
                    <a:pt x="635" y="7920"/>
                    <a:pt x="761" y="7868"/>
                    <a:pt x="856" y="7773"/>
                  </a:cubicBezTo>
                  <a:lnTo>
                    <a:pt x="4657" y="3972"/>
                  </a:lnTo>
                  <a:cubicBezTo>
                    <a:pt x="4668" y="3972"/>
                    <a:pt x="4678" y="3973"/>
                    <a:pt x="4689" y="3973"/>
                  </a:cubicBezTo>
                  <a:cubicBezTo>
                    <a:pt x="4817" y="3973"/>
                    <a:pt x="4946" y="3924"/>
                    <a:pt x="5042" y="3827"/>
                  </a:cubicBezTo>
                  <a:lnTo>
                    <a:pt x="5373" y="3497"/>
                  </a:lnTo>
                  <a:lnTo>
                    <a:pt x="5416" y="3539"/>
                  </a:lnTo>
                  <a:cubicBezTo>
                    <a:pt x="5479" y="3601"/>
                    <a:pt x="5562" y="3635"/>
                    <a:pt x="5650" y="3635"/>
                  </a:cubicBezTo>
                  <a:cubicBezTo>
                    <a:pt x="5682" y="3635"/>
                    <a:pt x="5712" y="3631"/>
                    <a:pt x="5741" y="3622"/>
                  </a:cubicBezTo>
                  <a:lnTo>
                    <a:pt x="6111" y="3993"/>
                  </a:lnTo>
                  <a:lnTo>
                    <a:pt x="6104" y="4000"/>
                  </a:lnTo>
                  <a:cubicBezTo>
                    <a:pt x="5909" y="4195"/>
                    <a:pt x="5909" y="4513"/>
                    <a:pt x="6104" y="4708"/>
                  </a:cubicBezTo>
                  <a:cubicBezTo>
                    <a:pt x="6198" y="4803"/>
                    <a:pt x="6324" y="4854"/>
                    <a:pt x="6458" y="4854"/>
                  </a:cubicBezTo>
                  <a:cubicBezTo>
                    <a:pt x="6591" y="4854"/>
                    <a:pt x="6717" y="4803"/>
                    <a:pt x="6811" y="4708"/>
                  </a:cubicBezTo>
                  <a:lnTo>
                    <a:pt x="7774" y="3745"/>
                  </a:lnTo>
                  <a:cubicBezTo>
                    <a:pt x="7870" y="3650"/>
                    <a:pt x="7921" y="3525"/>
                    <a:pt x="7921" y="3391"/>
                  </a:cubicBezTo>
                  <a:cubicBezTo>
                    <a:pt x="7921" y="3257"/>
                    <a:pt x="7870" y="3132"/>
                    <a:pt x="7774" y="3037"/>
                  </a:cubicBezTo>
                  <a:cubicBezTo>
                    <a:pt x="7680" y="2942"/>
                    <a:pt x="7554" y="2891"/>
                    <a:pt x="7421" y="2891"/>
                  </a:cubicBezTo>
                  <a:cubicBezTo>
                    <a:pt x="7287" y="2891"/>
                    <a:pt x="7162" y="2942"/>
                    <a:pt x="7067" y="3037"/>
                  </a:cubicBezTo>
                  <a:lnTo>
                    <a:pt x="7059" y="3044"/>
                  </a:lnTo>
                  <a:lnTo>
                    <a:pt x="6689" y="2674"/>
                  </a:lnTo>
                  <a:cubicBezTo>
                    <a:pt x="6721" y="2562"/>
                    <a:pt x="6694" y="2437"/>
                    <a:pt x="6606" y="2349"/>
                  </a:cubicBezTo>
                  <a:lnTo>
                    <a:pt x="5572" y="1315"/>
                  </a:lnTo>
                  <a:cubicBezTo>
                    <a:pt x="5508" y="1252"/>
                    <a:pt x="5423" y="1220"/>
                    <a:pt x="5339" y="1220"/>
                  </a:cubicBezTo>
                  <a:cubicBezTo>
                    <a:pt x="5308" y="1220"/>
                    <a:pt x="5277" y="1224"/>
                    <a:pt x="5248" y="1233"/>
                  </a:cubicBezTo>
                  <a:lnTo>
                    <a:pt x="4877" y="861"/>
                  </a:lnTo>
                  <a:lnTo>
                    <a:pt x="4884" y="854"/>
                  </a:lnTo>
                  <a:cubicBezTo>
                    <a:pt x="4979" y="760"/>
                    <a:pt x="5031" y="634"/>
                    <a:pt x="5031" y="501"/>
                  </a:cubicBezTo>
                  <a:cubicBezTo>
                    <a:pt x="5031" y="367"/>
                    <a:pt x="4979" y="242"/>
                    <a:pt x="4884" y="146"/>
                  </a:cubicBezTo>
                  <a:cubicBezTo>
                    <a:pt x="4790" y="52"/>
                    <a:pt x="4664" y="1"/>
                    <a:pt x="4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8" name="Google Shape;1838;p48">
            <a:extLst>
              <a:ext uri="{FF2B5EF4-FFF2-40B4-BE49-F238E27FC236}">
                <a16:creationId xmlns:a16="http://schemas.microsoft.com/office/drawing/2014/main" id="{7F1B88A9-B559-5F81-53D4-4C4A001237DB}"/>
              </a:ext>
            </a:extLst>
          </p:cNvPr>
          <p:cNvSpPr/>
          <p:nvPr/>
        </p:nvSpPr>
        <p:spPr>
          <a:xfrm>
            <a:off x="1424604" y="1766228"/>
            <a:ext cx="347076" cy="317079"/>
          </a:xfrm>
          <a:custGeom>
            <a:avLst/>
            <a:gdLst/>
            <a:ahLst/>
            <a:cxnLst/>
            <a:rect l="l" t="t" r="r" b="b"/>
            <a:pathLst>
              <a:path w="9858" h="9006" extrusionOk="0">
                <a:moveTo>
                  <a:pt x="4930" y="320"/>
                </a:moveTo>
                <a:cubicBezTo>
                  <a:pt x="5518" y="320"/>
                  <a:pt x="6069" y="406"/>
                  <a:pt x="6524" y="570"/>
                </a:cubicBezTo>
                <a:cubicBezTo>
                  <a:pt x="6617" y="604"/>
                  <a:pt x="6666" y="708"/>
                  <a:pt x="6632" y="802"/>
                </a:cubicBezTo>
                <a:cubicBezTo>
                  <a:pt x="6607" y="873"/>
                  <a:pt x="6538" y="921"/>
                  <a:pt x="6462" y="921"/>
                </a:cubicBezTo>
                <a:cubicBezTo>
                  <a:pt x="6441" y="921"/>
                  <a:pt x="6421" y="918"/>
                  <a:pt x="6401" y="911"/>
                </a:cubicBezTo>
                <a:cubicBezTo>
                  <a:pt x="5991" y="763"/>
                  <a:pt x="5468" y="681"/>
                  <a:pt x="4930" y="681"/>
                </a:cubicBezTo>
                <a:cubicBezTo>
                  <a:pt x="4390" y="681"/>
                  <a:pt x="3868" y="763"/>
                  <a:pt x="3458" y="911"/>
                </a:cubicBezTo>
                <a:cubicBezTo>
                  <a:pt x="3438" y="918"/>
                  <a:pt x="3417" y="921"/>
                  <a:pt x="3397" y="921"/>
                </a:cubicBezTo>
                <a:cubicBezTo>
                  <a:pt x="3323" y="921"/>
                  <a:pt x="3253" y="875"/>
                  <a:pt x="3226" y="802"/>
                </a:cubicBezTo>
                <a:cubicBezTo>
                  <a:pt x="3193" y="708"/>
                  <a:pt x="3241" y="604"/>
                  <a:pt x="3335" y="570"/>
                </a:cubicBezTo>
                <a:cubicBezTo>
                  <a:pt x="3790" y="406"/>
                  <a:pt x="4341" y="320"/>
                  <a:pt x="4930" y="320"/>
                </a:cubicBezTo>
                <a:close/>
                <a:moveTo>
                  <a:pt x="4930" y="1001"/>
                </a:moveTo>
                <a:cubicBezTo>
                  <a:pt x="5433" y="1001"/>
                  <a:pt x="5917" y="1076"/>
                  <a:pt x="6293" y="1211"/>
                </a:cubicBezTo>
                <a:cubicBezTo>
                  <a:pt x="6296" y="1212"/>
                  <a:pt x="6300" y="1213"/>
                  <a:pt x="6302" y="1214"/>
                </a:cubicBezTo>
                <a:lnTo>
                  <a:pt x="6302" y="1704"/>
                </a:lnTo>
                <a:lnTo>
                  <a:pt x="3556" y="1704"/>
                </a:lnTo>
                <a:lnTo>
                  <a:pt x="3556" y="1214"/>
                </a:lnTo>
                <a:cubicBezTo>
                  <a:pt x="3560" y="1213"/>
                  <a:pt x="3563" y="1212"/>
                  <a:pt x="3566" y="1211"/>
                </a:cubicBezTo>
                <a:cubicBezTo>
                  <a:pt x="3942" y="1076"/>
                  <a:pt x="4426" y="1001"/>
                  <a:pt x="4930" y="1001"/>
                </a:cubicBezTo>
                <a:close/>
                <a:moveTo>
                  <a:pt x="9017" y="2022"/>
                </a:moveTo>
                <a:cubicBezTo>
                  <a:pt x="9305" y="2022"/>
                  <a:pt x="9539" y="2256"/>
                  <a:pt x="9539" y="2545"/>
                </a:cubicBezTo>
                <a:lnTo>
                  <a:pt x="9539" y="4077"/>
                </a:lnTo>
                <a:cubicBezTo>
                  <a:pt x="9539" y="5116"/>
                  <a:pt x="8694" y="5961"/>
                  <a:pt x="7655" y="5961"/>
                </a:cubicBezTo>
                <a:lnTo>
                  <a:pt x="5600" y="5961"/>
                </a:lnTo>
                <a:lnTo>
                  <a:pt x="5600" y="5780"/>
                </a:lnTo>
                <a:cubicBezTo>
                  <a:pt x="5600" y="5505"/>
                  <a:pt x="5376" y="5280"/>
                  <a:pt x="5100" y="5280"/>
                </a:cubicBezTo>
                <a:lnTo>
                  <a:pt x="4759" y="5280"/>
                </a:lnTo>
                <a:cubicBezTo>
                  <a:pt x="4483" y="5280"/>
                  <a:pt x="4259" y="5505"/>
                  <a:pt x="4259" y="5780"/>
                </a:cubicBezTo>
                <a:lnTo>
                  <a:pt x="4259" y="5961"/>
                </a:lnTo>
                <a:lnTo>
                  <a:pt x="2205" y="5961"/>
                </a:lnTo>
                <a:cubicBezTo>
                  <a:pt x="1166" y="5961"/>
                  <a:pt x="320" y="5116"/>
                  <a:pt x="320" y="4077"/>
                </a:cubicBezTo>
                <a:lnTo>
                  <a:pt x="320" y="2545"/>
                </a:lnTo>
                <a:cubicBezTo>
                  <a:pt x="320" y="2256"/>
                  <a:pt x="554" y="2022"/>
                  <a:pt x="842" y="2022"/>
                </a:cubicBezTo>
                <a:close/>
                <a:moveTo>
                  <a:pt x="5100" y="5600"/>
                </a:moveTo>
                <a:cubicBezTo>
                  <a:pt x="5199" y="5600"/>
                  <a:pt x="5281" y="5681"/>
                  <a:pt x="5281" y="5780"/>
                </a:cubicBezTo>
                <a:lnTo>
                  <a:pt x="5281" y="6121"/>
                </a:lnTo>
                <a:cubicBezTo>
                  <a:pt x="5281" y="6221"/>
                  <a:pt x="5199" y="6302"/>
                  <a:pt x="5100" y="6302"/>
                </a:cubicBezTo>
                <a:lnTo>
                  <a:pt x="4759" y="6302"/>
                </a:lnTo>
                <a:cubicBezTo>
                  <a:pt x="4659" y="6302"/>
                  <a:pt x="4578" y="6221"/>
                  <a:pt x="4578" y="6121"/>
                </a:cubicBezTo>
                <a:lnTo>
                  <a:pt x="4578" y="5780"/>
                </a:lnTo>
                <a:cubicBezTo>
                  <a:pt x="4578" y="5681"/>
                  <a:pt x="4659" y="5600"/>
                  <a:pt x="4759" y="5600"/>
                </a:cubicBezTo>
                <a:close/>
                <a:moveTo>
                  <a:pt x="5281" y="6587"/>
                </a:moveTo>
                <a:lnTo>
                  <a:pt x="5281" y="6802"/>
                </a:lnTo>
                <a:cubicBezTo>
                  <a:pt x="5281" y="6902"/>
                  <a:pt x="5199" y="6984"/>
                  <a:pt x="5100" y="6984"/>
                </a:cubicBezTo>
                <a:lnTo>
                  <a:pt x="4759" y="6984"/>
                </a:lnTo>
                <a:cubicBezTo>
                  <a:pt x="4659" y="6984"/>
                  <a:pt x="4578" y="6902"/>
                  <a:pt x="4578" y="6802"/>
                </a:cubicBezTo>
                <a:lnTo>
                  <a:pt x="4578" y="6587"/>
                </a:lnTo>
                <a:cubicBezTo>
                  <a:pt x="4635" y="6609"/>
                  <a:pt x="4696" y="6621"/>
                  <a:pt x="4759" y="6621"/>
                </a:cubicBezTo>
                <a:lnTo>
                  <a:pt x="5100" y="6621"/>
                </a:lnTo>
                <a:cubicBezTo>
                  <a:pt x="5164" y="6621"/>
                  <a:pt x="5225" y="6609"/>
                  <a:pt x="5281" y="6587"/>
                </a:cubicBezTo>
                <a:close/>
                <a:moveTo>
                  <a:pt x="9539" y="5219"/>
                </a:moveTo>
                <a:lnTo>
                  <a:pt x="9539" y="8165"/>
                </a:lnTo>
                <a:cubicBezTo>
                  <a:pt x="9539" y="8452"/>
                  <a:pt x="9305" y="8686"/>
                  <a:pt x="9017" y="8686"/>
                </a:cubicBezTo>
                <a:lnTo>
                  <a:pt x="842" y="8686"/>
                </a:lnTo>
                <a:cubicBezTo>
                  <a:pt x="554" y="8686"/>
                  <a:pt x="320" y="8452"/>
                  <a:pt x="320" y="8165"/>
                </a:cubicBezTo>
                <a:lnTo>
                  <a:pt x="320" y="5219"/>
                </a:lnTo>
                <a:cubicBezTo>
                  <a:pt x="707" y="5855"/>
                  <a:pt x="1407" y="6281"/>
                  <a:pt x="2205" y="6281"/>
                </a:cubicBezTo>
                <a:lnTo>
                  <a:pt x="4259" y="6281"/>
                </a:lnTo>
                <a:lnTo>
                  <a:pt x="4259" y="6802"/>
                </a:lnTo>
                <a:cubicBezTo>
                  <a:pt x="4259" y="7078"/>
                  <a:pt x="4483" y="7302"/>
                  <a:pt x="4759" y="7302"/>
                </a:cubicBezTo>
                <a:lnTo>
                  <a:pt x="5100" y="7302"/>
                </a:lnTo>
                <a:cubicBezTo>
                  <a:pt x="5376" y="7302"/>
                  <a:pt x="5600" y="7078"/>
                  <a:pt x="5600" y="6802"/>
                </a:cubicBezTo>
                <a:lnTo>
                  <a:pt x="5600" y="6281"/>
                </a:lnTo>
                <a:lnTo>
                  <a:pt x="7655" y="6281"/>
                </a:lnTo>
                <a:cubicBezTo>
                  <a:pt x="8452" y="6281"/>
                  <a:pt x="9152" y="5855"/>
                  <a:pt x="9539" y="5219"/>
                </a:cubicBezTo>
                <a:close/>
                <a:moveTo>
                  <a:pt x="4930" y="0"/>
                </a:moveTo>
                <a:cubicBezTo>
                  <a:pt x="4304" y="0"/>
                  <a:pt x="3716" y="94"/>
                  <a:pt x="3227" y="269"/>
                </a:cubicBezTo>
                <a:cubicBezTo>
                  <a:pt x="2968" y="364"/>
                  <a:pt x="2832" y="651"/>
                  <a:pt x="2926" y="910"/>
                </a:cubicBezTo>
                <a:cubicBezTo>
                  <a:pt x="2980" y="1059"/>
                  <a:pt x="3097" y="1167"/>
                  <a:pt x="3237" y="1214"/>
                </a:cubicBezTo>
                <a:lnTo>
                  <a:pt x="3237" y="1704"/>
                </a:lnTo>
                <a:lnTo>
                  <a:pt x="842" y="1704"/>
                </a:lnTo>
                <a:cubicBezTo>
                  <a:pt x="378" y="1704"/>
                  <a:pt x="1" y="2081"/>
                  <a:pt x="1" y="2545"/>
                </a:cubicBezTo>
                <a:lnTo>
                  <a:pt x="1" y="8165"/>
                </a:lnTo>
                <a:cubicBezTo>
                  <a:pt x="1" y="8629"/>
                  <a:pt x="378" y="9006"/>
                  <a:pt x="842" y="9006"/>
                </a:cubicBezTo>
                <a:lnTo>
                  <a:pt x="9017" y="9006"/>
                </a:lnTo>
                <a:cubicBezTo>
                  <a:pt x="9480" y="9006"/>
                  <a:pt x="9858" y="8629"/>
                  <a:pt x="9858" y="8165"/>
                </a:cubicBezTo>
                <a:lnTo>
                  <a:pt x="9858" y="2545"/>
                </a:lnTo>
                <a:cubicBezTo>
                  <a:pt x="9858" y="2081"/>
                  <a:pt x="9480" y="1704"/>
                  <a:pt x="9017" y="1704"/>
                </a:cubicBezTo>
                <a:lnTo>
                  <a:pt x="6622" y="1704"/>
                </a:lnTo>
                <a:lnTo>
                  <a:pt x="6622" y="1214"/>
                </a:lnTo>
                <a:cubicBezTo>
                  <a:pt x="6764" y="1166"/>
                  <a:pt x="6880" y="1056"/>
                  <a:pt x="6933" y="910"/>
                </a:cubicBezTo>
                <a:cubicBezTo>
                  <a:pt x="7026" y="651"/>
                  <a:pt x="6892" y="364"/>
                  <a:pt x="6631" y="269"/>
                </a:cubicBezTo>
                <a:cubicBezTo>
                  <a:pt x="6143" y="94"/>
                  <a:pt x="5554" y="0"/>
                  <a:pt x="49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805;p48">
            <a:extLst>
              <a:ext uri="{FF2B5EF4-FFF2-40B4-BE49-F238E27FC236}">
                <a16:creationId xmlns:a16="http://schemas.microsoft.com/office/drawing/2014/main" id="{B7A5009C-6620-AAA8-DCDD-D6E1E24A61F3}"/>
              </a:ext>
            </a:extLst>
          </p:cNvPr>
          <p:cNvSpPr txBox="1">
            <a:spLocks/>
          </p:cNvSpPr>
          <p:nvPr/>
        </p:nvSpPr>
        <p:spPr>
          <a:xfrm>
            <a:off x="1785849" y="3778812"/>
            <a:ext cx="1767600" cy="66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1pPr>
            <a:lvl2pPr marL="914400" marR="0" lvl="1"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2pPr>
            <a:lvl3pPr marL="1371600" marR="0" lvl="2"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3pPr>
            <a:lvl4pPr marL="1828800" marR="0" lvl="3"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4pPr>
            <a:lvl5pPr marL="2286000" marR="0" lvl="4"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5pPr>
            <a:lvl6pPr marL="2743200" marR="0" lvl="5"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6pPr>
            <a:lvl7pPr marL="3200400" marR="0" lvl="6"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7pPr>
            <a:lvl8pPr marL="3657600" marR="0" lvl="7"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8pPr>
            <a:lvl9pPr marL="4114800" marR="0" lvl="8"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9pPr>
          </a:lstStyle>
          <a:p>
            <a:pPr marL="0" indent="0"/>
            <a:r>
              <a:rPr lang="id-ID"/>
              <a:t>Barang Bukti</a:t>
            </a:r>
          </a:p>
        </p:txBody>
      </p:sp>
      <p:sp>
        <p:nvSpPr>
          <p:cNvPr id="11" name="Google Shape;1806;p48">
            <a:extLst>
              <a:ext uri="{FF2B5EF4-FFF2-40B4-BE49-F238E27FC236}">
                <a16:creationId xmlns:a16="http://schemas.microsoft.com/office/drawing/2014/main" id="{12FB48D0-0152-5F65-DEFF-3875BCFD24B7}"/>
              </a:ext>
            </a:extLst>
          </p:cNvPr>
          <p:cNvSpPr txBox="1">
            <a:spLocks/>
          </p:cNvSpPr>
          <p:nvPr/>
        </p:nvSpPr>
        <p:spPr>
          <a:xfrm>
            <a:off x="5743448" y="3778812"/>
            <a:ext cx="1767600" cy="66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1pPr>
            <a:lvl2pPr marL="914400" marR="0" lvl="1"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2pPr>
            <a:lvl3pPr marL="1371600" marR="0" lvl="2"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3pPr>
            <a:lvl4pPr marL="1828800" marR="0" lvl="3"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4pPr>
            <a:lvl5pPr marL="2286000" marR="0" lvl="4"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5pPr>
            <a:lvl6pPr marL="2743200" marR="0" lvl="5"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6pPr>
            <a:lvl7pPr marL="3200400" marR="0" lvl="6"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7pPr>
            <a:lvl8pPr marL="3657600" marR="0" lvl="7"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8pPr>
            <a:lvl9pPr marL="4114800" marR="0" lvl="8"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9pPr>
          </a:lstStyle>
          <a:p>
            <a:pPr marL="0" indent="0"/>
            <a:r>
              <a:rPr lang="id-ID"/>
              <a:t>Biaya Perkara </a:t>
            </a:r>
          </a:p>
        </p:txBody>
      </p:sp>
      <p:sp>
        <p:nvSpPr>
          <p:cNvPr id="12" name="Google Shape;1807;p48">
            <a:extLst>
              <a:ext uri="{FF2B5EF4-FFF2-40B4-BE49-F238E27FC236}">
                <a16:creationId xmlns:a16="http://schemas.microsoft.com/office/drawing/2014/main" id="{49864300-553F-84C8-3A8A-6DB75E3C7736}"/>
              </a:ext>
            </a:extLst>
          </p:cNvPr>
          <p:cNvSpPr txBox="1">
            <a:spLocks/>
          </p:cNvSpPr>
          <p:nvPr/>
        </p:nvSpPr>
        <p:spPr>
          <a:xfrm>
            <a:off x="3764648" y="3778712"/>
            <a:ext cx="1767600" cy="66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1pPr>
            <a:lvl2pPr marL="914400" marR="0" lvl="1"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2pPr>
            <a:lvl3pPr marL="1371600" marR="0" lvl="2"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3pPr>
            <a:lvl4pPr marL="1828800" marR="0" lvl="3"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4pPr>
            <a:lvl5pPr marL="2286000" marR="0" lvl="4"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5pPr>
            <a:lvl6pPr marL="2743200" marR="0" lvl="5"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6pPr>
            <a:lvl7pPr marL="3200400" marR="0" lvl="6"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7pPr>
            <a:lvl8pPr marL="3657600" marR="0" lvl="7"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8pPr>
            <a:lvl9pPr marL="4114800" marR="0" lvl="8" indent="-317500" algn="ctr" rtl="0">
              <a:lnSpc>
                <a:spcPct val="100000"/>
              </a:lnSpc>
              <a:spcBef>
                <a:spcPts val="0"/>
              </a:spcBef>
              <a:spcAft>
                <a:spcPts val="0"/>
              </a:spcAft>
              <a:buClr>
                <a:schemeClr val="dk1"/>
              </a:buClr>
              <a:buSzPts val="1400"/>
              <a:buFont typeface="Titillium Web"/>
              <a:buNone/>
              <a:defRPr sz="1400" b="0" i="0" u="none" strike="noStrike" cap="none">
                <a:solidFill>
                  <a:schemeClr val="dk1"/>
                </a:solidFill>
                <a:latin typeface="Titillium Web"/>
                <a:ea typeface="Titillium Web"/>
                <a:cs typeface="Titillium Web"/>
                <a:sym typeface="Titillium Web"/>
              </a:defRPr>
            </a:lvl9pPr>
          </a:lstStyle>
          <a:p>
            <a:pPr marL="0" indent="0"/>
            <a:r>
              <a:rPr lang="id-ID"/>
              <a:t>Restitusi</a:t>
            </a:r>
          </a:p>
        </p:txBody>
      </p:sp>
      <p:sp>
        <p:nvSpPr>
          <p:cNvPr id="13" name="Google Shape;1813;p48">
            <a:extLst>
              <a:ext uri="{FF2B5EF4-FFF2-40B4-BE49-F238E27FC236}">
                <a16:creationId xmlns:a16="http://schemas.microsoft.com/office/drawing/2014/main" id="{F0C24F79-FA8D-CD35-12A2-4A7A253D6916}"/>
              </a:ext>
            </a:extLst>
          </p:cNvPr>
          <p:cNvSpPr/>
          <p:nvPr/>
        </p:nvSpPr>
        <p:spPr>
          <a:xfrm>
            <a:off x="2371877" y="3111261"/>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14;p48">
            <a:extLst>
              <a:ext uri="{FF2B5EF4-FFF2-40B4-BE49-F238E27FC236}">
                <a16:creationId xmlns:a16="http://schemas.microsoft.com/office/drawing/2014/main" id="{B3899FBA-F9E3-56AB-636B-75022D182243}"/>
              </a:ext>
            </a:extLst>
          </p:cNvPr>
          <p:cNvSpPr/>
          <p:nvPr/>
        </p:nvSpPr>
        <p:spPr>
          <a:xfrm>
            <a:off x="6329477" y="3111261"/>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16;p48">
            <a:extLst>
              <a:ext uri="{FF2B5EF4-FFF2-40B4-BE49-F238E27FC236}">
                <a16:creationId xmlns:a16="http://schemas.microsoft.com/office/drawing/2014/main" id="{9EF5A03A-0FB9-9F0B-5505-1DB93A7F28C6}"/>
              </a:ext>
            </a:extLst>
          </p:cNvPr>
          <p:cNvSpPr/>
          <p:nvPr/>
        </p:nvSpPr>
        <p:spPr>
          <a:xfrm>
            <a:off x="4350677" y="3111261"/>
            <a:ext cx="558900" cy="558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817;p48">
            <a:extLst>
              <a:ext uri="{FF2B5EF4-FFF2-40B4-BE49-F238E27FC236}">
                <a16:creationId xmlns:a16="http://schemas.microsoft.com/office/drawing/2014/main" id="{1F12402F-BB73-A244-8AF2-A43CABE889CA}"/>
              </a:ext>
            </a:extLst>
          </p:cNvPr>
          <p:cNvGrpSpPr/>
          <p:nvPr/>
        </p:nvGrpSpPr>
        <p:grpSpPr>
          <a:xfrm>
            <a:off x="6483355" y="3217197"/>
            <a:ext cx="251135" cy="347076"/>
            <a:chOff x="1769240" y="1548974"/>
            <a:chExt cx="251135" cy="347076"/>
          </a:xfrm>
        </p:grpSpPr>
        <p:sp>
          <p:nvSpPr>
            <p:cNvPr id="17" name="Google Shape;1818;p48">
              <a:extLst>
                <a:ext uri="{FF2B5EF4-FFF2-40B4-BE49-F238E27FC236}">
                  <a16:creationId xmlns:a16="http://schemas.microsoft.com/office/drawing/2014/main" id="{D9ADD015-DD5C-5FA1-9E83-103B4A2F6CA4}"/>
                </a:ext>
              </a:extLst>
            </p:cNvPr>
            <p:cNvSpPr/>
            <p:nvPr/>
          </p:nvSpPr>
          <p:spPr>
            <a:xfrm>
              <a:off x="1769240" y="1548974"/>
              <a:ext cx="251135" cy="347076"/>
            </a:xfrm>
            <a:custGeom>
              <a:avLst/>
              <a:gdLst/>
              <a:ahLst/>
              <a:cxnLst/>
              <a:rect l="l" t="t" r="r" b="b"/>
              <a:pathLst>
                <a:path w="7133" h="9858" extrusionOk="0">
                  <a:moveTo>
                    <a:pt x="1704" y="545"/>
                  </a:moveTo>
                  <a:lnTo>
                    <a:pt x="1704" y="1522"/>
                  </a:lnTo>
                  <a:cubicBezTo>
                    <a:pt x="1704" y="1623"/>
                    <a:pt x="1623" y="1704"/>
                    <a:pt x="1522" y="1704"/>
                  </a:cubicBezTo>
                  <a:lnTo>
                    <a:pt x="545" y="1704"/>
                  </a:lnTo>
                  <a:lnTo>
                    <a:pt x="1704" y="545"/>
                  </a:lnTo>
                  <a:close/>
                  <a:moveTo>
                    <a:pt x="6632" y="320"/>
                  </a:moveTo>
                  <a:cubicBezTo>
                    <a:pt x="6731" y="320"/>
                    <a:pt x="6813" y="401"/>
                    <a:pt x="6813" y="501"/>
                  </a:cubicBezTo>
                  <a:lnTo>
                    <a:pt x="6813" y="9357"/>
                  </a:lnTo>
                  <a:cubicBezTo>
                    <a:pt x="6813" y="9457"/>
                    <a:pt x="6731" y="9538"/>
                    <a:pt x="6632" y="9538"/>
                  </a:cubicBezTo>
                  <a:lnTo>
                    <a:pt x="501" y="9538"/>
                  </a:lnTo>
                  <a:cubicBezTo>
                    <a:pt x="401" y="9538"/>
                    <a:pt x="320" y="9457"/>
                    <a:pt x="320" y="9357"/>
                  </a:cubicBezTo>
                  <a:lnTo>
                    <a:pt x="320" y="2023"/>
                  </a:lnTo>
                  <a:lnTo>
                    <a:pt x="1522" y="2023"/>
                  </a:lnTo>
                  <a:cubicBezTo>
                    <a:pt x="1798" y="2023"/>
                    <a:pt x="2023" y="1798"/>
                    <a:pt x="2023" y="1522"/>
                  </a:cubicBezTo>
                  <a:lnTo>
                    <a:pt x="2023" y="320"/>
                  </a:lnTo>
                  <a:close/>
                  <a:moveTo>
                    <a:pt x="1858" y="1"/>
                  </a:moveTo>
                  <a:cubicBezTo>
                    <a:pt x="1856" y="1"/>
                    <a:pt x="1854" y="1"/>
                    <a:pt x="1852" y="1"/>
                  </a:cubicBezTo>
                  <a:cubicBezTo>
                    <a:pt x="1845" y="1"/>
                    <a:pt x="1839" y="2"/>
                    <a:pt x="1832" y="3"/>
                  </a:cubicBezTo>
                  <a:cubicBezTo>
                    <a:pt x="1825" y="5"/>
                    <a:pt x="1818" y="7"/>
                    <a:pt x="1811" y="9"/>
                  </a:cubicBezTo>
                  <a:cubicBezTo>
                    <a:pt x="1810" y="9"/>
                    <a:pt x="1809" y="10"/>
                    <a:pt x="1808" y="11"/>
                  </a:cubicBezTo>
                  <a:cubicBezTo>
                    <a:pt x="1802" y="13"/>
                    <a:pt x="1796" y="15"/>
                    <a:pt x="1790" y="19"/>
                  </a:cubicBezTo>
                  <a:lnTo>
                    <a:pt x="1788" y="19"/>
                  </a:lnTo>
                  <a:cubicBezTo>
                    <a:pt x="1782" y="22"/>
                    <a:pt x="1776" y="27"/>
                    <a:pt x="1770" y="30"/>
                  </a:cubicBezTo>
                  <a:cubicBezTo>
                    <a:pt x="1769" y="31"/>
                    <a:pt x="1768" y="32"/>
                    <a:pt x="1767" y="34"/>
                  </a:cubicBezTo>
                  <a:cubicBezTo>
                    <a:pt x="1761" y="37"/>
                    <a:pt x="1755" y="42"/>
                    <a:pt x="1750" y="47"/>
                  </a:cubicBezTo>
                  <a:lnTo>
                    <a:pt x="47" y="1750"/>
                  </a:lnTo>
                  <a:cubicBezTo>
                    <a:pt x="42" y="1756"/>
                    <a:pt x="37" y="1761"/>
                    <a:pt x="34" y="1767"/>
                  </a:cubicBezTo>
                  <a:cubicBezTo>
                    <a:pt x="32" y="1768"/>
                    <a:pt x="31" y="1769"/>
                    <a:pt x="30" y="1770"/>
                  </a:cubicBezTo>
                  <a:cubicBezTo>
                    <a:pt x="27" y="1776"/>
                    <a:pt x="22" y="1782"/>
                    <a:pt x="19" y="1788"/>
                  </a:cubicBezTo>
                  <a:cubicBezTo>
                    <a:pt x="19" y="1789"/>
                    <a:pt x="19" y="1789"/>
                    <a:pt x="19" y="1790"/>
                  </a:cubicBezTo>
                  <a:cubicBezTo>
                    <a:pt x="15" y="1795"/>
                    <a:pt x="13" y="1801"/>
                    <a:pt x="11" y="1808"/>
                  </a:cubicBezTo>
                  <a:cubicBezTo>
                    <a:pt x="10" y="1809"/>
                    <a:pt x="9" y="1811"/>
                    <a:pt x="9" y="1811"/>
                  </a:cubicBezTo>
                  <a:cubicBezTo>
                    <a:pt x="7" y="1818"/>
                    <a:pt x="5" y="1825"/>
                    <a:pt x="3" y="1832"/>
                  </a:cubicBezTo>
                  <a:cubicBezTo>
                    <a:pt x="2" y="1839"/>
                    <a:pt x="1" y="1846"/>
                    <a:pt x="1" y="1853"/>
                  </a:cubicBezTo>
                  <a:cubicBezTo>
                    <a:pt x="0" y="1854"/>
                    <a:pt x="0" y="1856"/>
                    <a:pt x="0" y="1858"/>
                  </a:cubicBezTo>
                  <a:cubicBezTo>
                    <a:pt x="0" y="1859"/>
                    <a:pt x="0" y="1861"/>
                    <a:pt x="0" y="1863"/>
                  </a:cubicBezTo>
                  <a:lnTo>
                    <a:pt x="0" y="9357"/>
                  </a:lnTo>
                  <a:cubicBezTo>
                    <a:pt x="0" y="9633"/>
                    <a:pt x="225" y="9857"/>
                    <a:pt x="501" y="9857"/>
                  </a:cubicBezTo>
                  <a:lnTo>
                    <a:pt x="6632" y="9857"/>
                  </a:lnTo>
                  <a:cubicBezTo>
                    <a:pt x="6908" y="9857"/>
                    <a:pt x="7132" y="9633"/>
                    <a:pt x="7132" y="9357"/>
                  </a:cubicBezTo>
                  <a:lnTo>
                    <a:pt x="7132" y="501"/>
                  </a:lnTo>
                  <a:cubicBezTo>
                    <a:pt x="7132" y="225"/>
                    <a:pt x="6908" y="1"/>
                    <a:pt x="66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19;p48">
              <a:extLst>
                <a:ext uri="{FF2B5EF4-FFF2-40B4-BE49-F238E27FC236}">
                  <a16:creationId xmlns:a16="http://schemas.microsoft.com/office/drawing/2014/main" id="{F31690E5-AB7F-CA88-A718-4EE79D133CCC}"/>
                </a:ext>
              </a:extLst>
            </p:cNvPr>
            <p:cNvSpPr/>
            <p:nvPr/>
          </p:nvSpPr>
          <p:spPr>
            <a:xfrm>
              <a:off x="1817193" y="1632944"/>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20;p48">
              <a:extLst>
                <a:ext uri="{FF2B5EF4-FFF2-40B4-BE49-F238E27FC236}">
                  <a16:creationId xmlns:a16="http://schemas.microsoft.com/office/drawing/2014/main" id="{10DC777B-7F61-BD9D-F066-E2F7EAF98F7B}"/>
                </a:ext>
              </a:extLst>
            </p:cNvPr>
            <p:cNvSpPr/>
            <p:nvPr/>
          </p:nvSpPr>
          <p:spPr>
            <a:xfrm>
              <a:off x="1817193" y="1662905"/>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21;p48">
              <a:extLst>
                <a:ext uri="{FF2B5EF4-FFF2-40B4-BE49-F238E27FC236}">
                  <a16:creationId xmlns:a16="http://schemas.microsoft.com/office/drawing/2014/main" id="{1FE11D51-4554-E83A-FC0B-BB7B1EF18E7E}"/>
                </a:ext>
              </a:extLst>
            </p:cNvPr>
            <p:cNvSpPr/>
            <p:nvPr/>
          </p:nvSpPr>
          <p:spPr>
            <a:xfrm>
              <a:off x="1817193" y="1692867"/>
              <a:ext cx="155230" cy="11302"/>
            </a:xfrm>
            <a:custGeom>
              <a:avLst/>
              <a:gdLst/>
              <a:ahLst/>
              <a:cxnLst/>
              <a:rect l="l" t="t" r="r" b="b"/>
              <a:pathLst>
                <a:path w="4409" h="321" extrusionOk="0">
                  <a:moveTo>
                    <a:pt x="160" y="1"/>
                  </a:moveTo>
                  <a:cubicBezTo>
                    <a:pt x="72" y="1"/>
                    <a:pt x="1" y="72"/>
                    <a:pt x="1" y="161"/>
                  </a:cubicBezTo>
                  <a:cubicBezTo>
                    <a:pt x="1" y="249"/>
                    <a:pt x="72" y="320"/>
                    <a:pt x="160" y="320"/>
                  </a:cubicBezTo>
                  <a:lnTo>
                    <a:pt x="4248" y="320"/>
                  </a:lnTo>
                  <a:cubicBezTo>
                    <a:pt x="4337" y="320"/>
                    <a:pt x="4408" y="249"/>
                    <a:pt x="4408" y="161"/>
                  </a:cubicBezTo>
                  <a:cubicBezTo>
                    <a:pt x="4408" y="72"/>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22;p48">
              <a:extLst>
                <a:ext uri="{FF2B5EF4-FFF2-40B4-BE49-F238E27FC236}">
                  <a16:creationId xmlns:a16="http://schemas.microsoft.com/office/drawing/2014/main" id="{FEABE6B3-F6DB-A48C-927E-E368BA85104F}"/>
                </a:ext>
              </a:extLst>
            </p:cNvPr>
            <p:cNvSpPr/>
            <p:nvPr/>
          </p:nvSpPr>
          <p:spPr>
            <a:xfrm>
              <a:off x="1817193" y="1722864"/>
              <a:ext cx="155230" cy="11266"/>
            </a:xfrm>
            <a:custGeom>
              <a:avLst/>
              <a:gdLst/>
              <a:ahLst/>
              <a:cxnLst/>
              <a:rect l="l" t="t" r="r" b="b"/>
              <a:pathLst>
                <a:path w="4409" h="320" extrusionOk="0">
                  <a:moveTo>
                    <a:pt x="160" y="1"/>
                  </a:moveTo>
                  <a:cubicBezTo>
                    <a:pt x="72" y="1"/>
                    <a:pt x="1" y="73"/>
                    <a:pt x="1" y="161"/>
                  </a:cubicBezTo>
                  <a:cubicBezTo>
                    <a:pt x="1" y="249"/>
                    <a:pt x="72" y="320"/>
                    <a:pt x="160" y="320"/>
                  </a:cubicBezTo>
                  <a:lnTo>
                    <a:pt x="4248" y="320"/>
                  </a:lnTo>
                  <a:cubicBezTo>
                    <a:pt x="4337" y="320"/>
                    <a:pt x="4408" y="249"/>
                    <a:pt x="4408" y="161"/>
                  </a:cubicBezTo>
                  <a:cubicBezTo>
                    <a:pt x="4408" y="73"/>
                    <a:pt x="4337" y="1"/>
                    <a:pt x="42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23;p48">
              <a:extLst>
                <a:ext uri="{FF2B5EF4-FFF2-40B4-BE49-F238E27FC236}">
                  <a16:creationId xmlns:a16="http://schemas.microsoft.com/office/drawing/2014/main" id="{DCCA112C-886B-A862-0729-BAD9F09F736A}"/>
                </a:ext>
              </a:extLst>
            </p:cNvPr>
            <p:cNvSpPr/>
            <p:nvPr/>
          </p:nvSpPr>
          <p:spPr>
            <a:xfrm>
              <a:off x="1817193" y="1752861"/>
              <a:ext cx="155230" cy="11266"/>
            </a:xfrm>
            <a:custGeom>
              <a:avLst/>
              <a:gdLst/>
              <a:ahLst/>
              <a:cxnLst/>
              <a:rect l="l" t="t" r="r" b="b"/>
              <a:pathLst>
                <a:path w="4409" h="320" extrusionOk="0">
                  <a:moveTo>
                    <a:pt x="160" y="0"/>
                  </a:moveTo>
                  <a:cubicBezTo>
                    <a:pt x="72" y="0"/>
                    <a:pt x="1" y="72"/>
                    <a:pt x="1" y="160"/>
                  </a:cubicBezTo>
                  <a:cubicBezTo>
                    <a:pt x="1" y="248"/>
                    <a:pt x="72" y="320"/>
                    <a:pt x="160" y="320"/>
                  </a:cubicBezTo>
                  <a:lnTo>
                    <a:pt x="4248" y="320"/>
                  </a:lnTo>
                  <a:cubicBezTo>
                    <a:pt x="4337" y="320"/>
                    <a:pt x="4408" y="248"/>
                    <a:pt x="4408" y="160"/>
                  </a:cubicBezTo>
                  <a:cubicBezTo>
                    <a:pt x="4408" y="72"/>
                    <a:pt x="4337"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24;p48">
              <a:extLst>
                <a:ext uri="{FF2B5EF4-FFF2-40B4-BE49-F238E27FC236}">
                  <a16:creationId xmlns:a16="http://schemas.microsoft.com/office/drawing/2014/main" id="{0F263D08-515E-AA5A-9AAD-9B08EF463FAB}"/>
                </a:ext>
              </a:extLst>
            </p:cNvPr>
            <p:cNvSpPr/>
            <p:nvPr/>
          </p:nvSpPr>
          <p:spPr>
            <a:xfrm>
              <a:off x="1817193" y="1794828"/>
              <a:ext cx="83266" cy="11266"/>
            </a:xfrm>
            <a:custGeom>
              <a:avLst/>
              <a:gdLst/>
              <a:ahLst/>
              <a:cxnLst/>
              <a:rect l="l" t="t" r="r" b="b"/>
              <a:pathLst>
                <a:path w="2365" h="320" extrusionOk="0">
                  <a:moveTo>
                    <a:pt x="160" y="0"/>
                  </a:moveTo>
                  <a:cubicBezTo>
                    <a:pt x="72" y="0"/>
                    <a:pt x="1" y="72"/>
                    <a:pt x="1" y="160"/>
                  </a:cubicBezTo>
                  <a:cubicBezTo>
                    <a:pt x="1" y="248"/>
                    <a:pt x="72" y="320"/>
                    <a:pt x="160" y="320"/>
                  </a:cubicBezTo>
                  <a:lnTo>
                    <a:pt x="2204" y="320"/>
                  </a:lnTo>
                  <a:cubicBezTo>
                    <a:pt x="2293" y="320"/>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25;p48">
              <a:extLst>
                <a:ext uri="{FF2B5EF4-FFF2-40B4-BE49-F238E27FC236}">
                  <a16:creationId xmlns:a16="http://schemas.microsoft.com/office/drawing/2014/main" id="{117202E9-001B-38DB-CE4C-04C755328EC1}"/>
                </a:ext>
              </a:extLst>
            </p:cNvPr>
            <p:cNvSpPr/>
            <p:nvPr/>
          </p:nvSpPr>
          <p:spPr>
            <a:xfrm>
              <a:off x="1817193" y="1824825"/>
              <a:ext cx="83266" cy="11231"/>
            </a:xfrm>
            <a:custGeom>
              <a:avLst/>
              <a:gdLst/>
              <a:ahLst/>
              <a:cxnLst/>
              <a:rect l="l" t="t" r="r" b="b"/>
              <a:pathLst>
                <a:path w="2365" h="319" extrusionOk="0">
                  <a:moveTo>
                    <a:pt x="160" y="0"/>
                  </a:moveTo>
                  <a:cubicBezTo>
                    <a:pt x="72" y="0"/>
                    <a:pt x="1" y="72"/>
                    <a:pt x="1" y="160"/>
                  </a:cubicBezTo>
                  <a:cubicBezTo>
                    <a:pt x="1" y="248"/>
                    <a:pt x="72" y="319"/>
                    <a:pt x="160" y="319"/>
                  </a:cubicBezTo>
                  <a:lnTo>
                    <a:pt x="2204" y="319"/>
                  </a:lnTo>
                  <a:cubicBezTo>
                    <a:pt x="2293" y="319"/>
                    <a:pt x="2364" y="248"/>
                    <a:pt x="2364" y="160"/>
                  </a:cubicBezTo>
                  <a:cubicBezTo>
                    <a:pt x="2364" y="72"/>
                    <a:pt x="2293" y="0"/>
                    <a:pt x="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26;p48">
              <a:extLst>
                <a:ext uri="{FF2B5EF4-FFF2-40B4-BE49-F238E27FC236}">
                  <a16:creationId xmlns:a16="http://schemas.microsoft.com/office/drawing/2014/main" id="{A33E1079-C6C8-0FAA-128B-4238C2CDDB69}"/>
                </a:ext>
              </a:extLst>
            </p:cNvPr>
            <p:cNvSpPr/>
            <p:nvPr/>
          </p:nvSpPr>
          <p:spPr>
            <a:xfrm>
              <a:off x="1937145" y="1806834"/>
              <a:ext cx="17252" cy="17252"/>
            </a:xfrm>
            <a:custGeom>
              <a:avLst/>
              <a:gdLst/>
              <a:ahLst/>
              <a:cxnLst/>
              <a:rect l="l" t="t" r="r" b="b"/>
              <a:pathLst>
                <a:path w="490" h="490" extrusionOk="0">
                  <a:moveTo>
                    <a:pt x="245" y="0"/>
                  </a:moveTo>
                  <a:cubicBezTo>
                    <a:pt x="110" y="0"/>
                    <a:pt x="1" y="110"/>
                    <a:pt x="1" y="245"/>
                  </a:cubicBezTo>
                  <a:cubicBezTo>
                    <a:pt x="1" y="380"/>
                    <a:pt x="110" y="489"/>
                    <a:pt x="245" y="489"/>
                  </a:cubicBezTo>
                  <a:cubicBezTo>
                    <a:pt x="380" y="489"/>
                    <a:pt x="489" y="380"/>
                    <a:pt x="489" y="245"/>
                  </a:cubicBezTo>
                  <a:cubicBezTo>
                    <a:pt x="489" y="110"/>
                    <a:pt x="380" y="0"/>
                    <a:pt x="2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27;p48">
              <a:extLst>
                <a:ext uri="{FF2B5EF4-FFF2-40B4-BE49-F238E27FC236}">
                  <a16:creationId xmlns:a16="http://schemas.microsoft.com/office/drawing/2014/main" id="{134AA336-E3CB-2A27-77B7-F4DE3CA0DC5C}"/>
                </a:ext>
              </a:extLst>
            </p:cNvPr>
            <p:cNvSpPr/>
            <p:nvPr/>
          </p:nvSpPr>
          <p:spPr>
            <a:xfrm>
              <a:off x="1913133" y="1782822"/>
              <a:ext cx="65275" cy="65275"/>
            </a:xfrm>
            <a:custGeom>
              <a:avLst/>
              <a:gdLst/>
              <a:ahLst/>
              <a:cxnLst/>
              <a:rect l="l" t="t" r="r" b="b"/>
              <a:pathLst>
                <a:path w="1854" h="1854" extrusionOk="0">
                  <a:moveTo>
                    <a:pt x="927" y="320"/>
                  </a:moveTo>
                  <a:cubicBezTo>
                    <a:pt x="1261" y="320"/>
                    <a:pt x="1534" y="593"/>
                    <a:pt x="1534" y="927"/>
                  </a:cubicBezTo>
                  <a:cubicBezTo>
                    <a:pt x="1534" y="1261"/>
                    <a:pt x="1261" y="1534"/>
                    <a:pt x="927" y="1534"/>
                  </a:cubicBezTo>
                  <a:cubicBezTo>
                    <a:pt x="593" y="1534"/>
                    <a:pt x="320" y="1261"/>
                    <a:pt x="320" y="927"/>
                  </a:cubicBezTo>
                  <a:cubicBezTo>
                    <a:pt x="320" y="593"/>
                    <a:pt x="593" y="320"/>
                    <a:pt x="927" y="320"/>
                  </a:cubicBezTo>
                  <a:close/>
                  <a:moveTo>
                    <a:pt x="927" y="1"/>
                  </a:moveTo>
                  <a:cubicBezTo>
                    <a:pt x="416" y="1"/>
                    <a:pt x="1" y="416"/>
                    <a:pt x="1" y="927"/>
                  </a:cubicBezTo>
                  <a:cubicBezTo>
                    <a:pt x="1" y="1438"/>
                    <a:pt x="416" y="1853"/>
                    <a:pt x="927" y="1853"/>
                  </a:cubicBezTo>
                  <a:cubicBezTo>
                    <a:pt x="1438" y="1853"/>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1828;p48">
            <a:extLst>
              <a:ext uri="{FF2B5EF4-FFF2-40B4-BE49-F238E27FC236}">
                <a16:creationId xmlns:a16="http://schemas.microsoft.com/office/drawing/2014/main" id="{E1D6208E-31EF-06AC-F1B3-72B99816A864}"/>
              </a:ext>
            </a:extLst>
          </p:cNvPr>
          <p:cNvGrpSpPr/>
          <p:nvPr/>
        </p:nvGrpSpPr>
        <p:grpSpPr>
          <a:xfrm>
            <a:off x="4456567" y="3247176"/>
            <a:ext cx="347111" cy="287117"/>
            <a:chOff x="1721252" y="2138066"/>
            <a:chExt cx="347111" cy="287117"/>
          </a:xfrm>
        </p:grpSpPr>
        <p:sp>
          <p:nvSpPr>
            <p:cNvPr id="28" name="Google Shape;1829;p48">
              <a:extLst>
                <a:ext uri="{FF2B5EF4-FFF2-40B4-BE49-F238E27FC236}">
                  <a16:creationId xmlns:a16="http://schemas.microsoft.com/office/drawing/2014/main" id="{D567C7E5-59D5-5274-544E-E44894855294}"/>
                </a:ext>
              </a:extLst>
            </p:cNvPr>
            <p:cNvSpPr/>
            <p:nvPr/>
          </p:nvSpPr>
          <p:spPr>
            <a:xfrm>
              <a:off x="1721252" y="2138066"/>
              <a:ext cx="347111" cy="287117"/>
            </a:xfrm>
            <a:custGeom>
              <a:avLst/>
              <a:gdLst/>
              <a:ahLst/>
              <a:cxnLst/>
              <a:rect l="l" t="t" r="r" b="b"/>
              <a:pathLst>
                <a:path w="9859" h="8155" extrusionOk="0">
                  <a:moveTo>
                    <a:pt x="3908" y="320"/>
                  </a:moveTo>
                  <a:cubicBezTo>
                    <a:pt x="4195" y="320"/>
                    <a:pt x="4429" y="554"/>
                    <a:pt x="4429" y="841"/>
                  </a:cubicBezTo>
                  <a:cubicBezTo>
                    <a:pt x="4429" y="905"/>
                    <a:pt x="4441" y="966"/>
                    <a:pt x="4463" y="1023"/>
                  </a:cubicBezTo>
                  <a:lnTo>
                    <a:pt x="3567" y="1023"/>
                  </a:lnTo>
                  <a:cubicBezTo>
                    <a:pt x="3467" y="1023"/>
                    <a:pt x="3386" y="942"/>
                    <a:pt x="3386" y="841"/>
                  </a:cubicBezTo>
                  <a:lnTo>
                    <a:pt x="3386" y="671"/>
                  </a:lnTo>
                  <a:cubicBezTo>
                    <a:pt x="3386" y="543"/>
                    <a:pt x="3349" y="422"/>
                    <a:pt x="3286" y="320"/>
                  </a:cubicBezTo>
                  <a:close/>
                  <a:moveTo>
                    <a:pt x="5270" y="320"/>
                  </a:moveTo>
                  <a:cubicBezTo>
                    <a:pt x="5558" y="320"/>
                    <a:pt x="5791" y="554"/>
                    <a:pt x="5791" y="841"/>
                  </a:cubicBezTo>
                  <a:cubicBezTo>
                    <a:pt x="5791" y="905"/>
                    <a:pt x="5803" y="966"/>
                    <a:pt x="5825" y="1023"/>
                  </a:cubicBezTo>
                  <a:lnTo>
                    <a:pt x="4929" y="1023"/>
                  </a:lnTo>
                  <a:cubicBezTo>
                    <a:pt x="4830" y="1023"/>
                    <a:pt x="4749" y="942"/>
                    <a:pt x="4749" y="841"/>
                  </a:cubicBezTo>
                  <a:cubicBezTo>
                    <a:pt x="4749" y="645"/>
                    <a:pt x="4681" y="463"/>
                    <a:pt x="4566" y="320"/>
                  </a:cubicBezTo>
                  <a:close/>
                  <a:moveTo>
                    <a:pt x="6633" y="320"/>
                  </a:moveTo>
                  <a:cubicBezTo>
                    <a:pt x="6920" y="320"/>
                    <a:pt x="7154" y="554"/>
                    <a:pt x="7154" y="841"/>
                  </a:cubicBezTo>
                  <a:cubicBezTo>
                    <a:pt x="7154" y="905"/>
                    <a:pt x="7166" y="966"/>
                    <a:pt x="7188" y="1023"/>
                  </a:cubicBezTo>
                  <a:lnTo>
                    <a:pt x="6291" y="1023"/>
                  </a:lnTo>
                  <a:cubicBezTo>
                    <a:pt x="6192" y="1023"/>
                    <a:pt x="6111" y="942"/>
                    <a:pt x="6111" y="841"/>
                  </a:cubicBezTo>
                  <a:cubicBezTo>
                    <a:pt x="6111" y="645"/>
                    <a:pt x="6043" y="463"/>
                    <a:pt x="5929" y="320"/>
                  </a:cubicBezTo>
                  <a:close/>
                  <a:moveTo>
                    <a:pt x="2715" y="320"/>
                  </a:moveTo>
                  <a:cubicBezTo>
                    <a:pt x="2909" y="320"/>
                    <a:pt x="3067" y="477"/>
                    <a:pt x="3067" y="671"/>
                  </a:cubicBezTo>
                  <a:lnTo>
                    <a:pt x="3067" y="841"/>
                  </a:lnTo>
                  <a:cubicBezTo>
                    <a:pt x="3067" y="1117"/>
                    <a:pt x="3291" y="1342"/>
                    <a:pt x="3567" y="1342"/>
                  </a:cubicBezTo>
                  <a:lnTo>
                    <a:pt x="9187" y="1342"/>
                  </a:lnTo>
                  <a:cubicBezTo>
                    <a:pt x="9381" y="1342"/>
                    <a:pt x="9539" y="1500"/>
                    <a:pt x="9539" y="1693"/>
                  </a:cubicBezTo>
                  <a:lnTo>
                    <a:pt x="9539" y="7484"/>
                  </a:lnTo>
                  <a:cubicBezTo>
                    <a:pt x="9539" y="7678"/>
                    <a:pt x="9381" y="7835"/>
                    <a:pt x="9187" y="7835"/>
                  </a:cubicBezTo>
                  <a:lnTo>
                    <a:pt x="672" y="7835"/>
                  </a:lnTo>
                  <a:cubicBezTo>
                    <a:pt x="478" y="7835"/>
                    <a:pt x="320" y="7678"/>
                    <a:pt x="320" y="7484"/>
                  </a:cubicBezTo>
                  <a:lnTo>
                    <a:pt x="320" y="671"/>
                  </a:lnTo>
                  <a:cubicBezTo>
                    <a:pt x="320" y="477"/>
                    <a:pt x="478" y="320"/>
                    <a:pt x="672" y="320"/>
                  </a:cubicBezTo>
                  <a:close/>
                  <a:moveTo>
                    <a:pt x="672" y="0"/>
                  </a:moveTo>
                  <a:cubicBezTo>
                    <a:pt x="302" y="0"/>
                    <a:pt x="1" y="302"/>
                    <a:pt x="1" y="671"/>
                  </a:cubicBezTo>
                  <a:lnTo>
                    <a:pt x="1" y="7484"/>
                  </a:lnTo>
                  <a:cubicBezTo>
                    <a:pt x="1" y="7853"/>
                    <a:pt x="302" y="8155"/>
                    <a:pt x="672" y="8155"/>
                  </a:cubicBezTo>
                  <a:lnTo>
                    <a:pt x="9187" y="8155"/>
                  </a:lnTo>
                  <a:cubicBezTo>
                    <a:pt x="9557" y="8155"/>
                    <a:pt x="9858" y="7853"/>
                    <a:pt x="9858" y="7484"/>
                  </a:cubicBezTo>
                  <a:lnTo>
                    <a:pt x="9858" y="1693"/>
                  </a:lnTo>
                  <a:cubicBezTo>
                    <a:pt x="9858" y="1323"/>
                    <a:pt x="9557" y="1023"/>
                    <a:pt x="9187" y="1023"/>
                  </a:cubicBezTo>
                  <a:lnTo>
                    <a:pt x="7654" y="1023"/>
                  </a:lnTo>
                  <a:cubicBezTo>
                    <a:pt x="7555" y="1023"/>
                    <a:pt x="7474" y="942"/>
                    <a:pt x="7474" y="841"/>
                  </a:cubicBezTo>
                  <a:cubicBezTo>
                    <a:pt x="7474" y="378"/>
                    <a:pt x="7096" y="0"/>
                    <a:pt x="66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30;p48">
              <a:extLst>
                <a:ext uri="{FF2B5EF4-FFF2-40B4-BE49-F238E27FC236}">
                  <a16:creationId xmlns:a16="http://schemas.microsoft.com/office/drawing/2014/main" id="{7B91AB00-A9F5-33FB-F5D4-E4CFC9AA74EA}"/>
                </a:ext>
              </a:extLst>
            </p:cNvPr>
            <p:cNvSpPr/>
            <p:nvPr/>
          </p:nvSpPr>
          <p:spPr>
            <a:xfrm>
              <a:off x="1763255" y="2222036"/>
              <a:ext cx="89216" cy="11266"/>
            </a:xfrm>
            <a:custGeom>
              <a:avLst/>
              <a:gdLst/>
              <a:ahLst/>
              <a:cxnLst/>
              <a:rect l="l" t="t" r="r" b="b"/>
              <a:pathLst>
                <a:path w="2534" h="320" extrusionOk="0">
                  <a:moveTo>
                    <a:pt x="160" y="0"/>
                  </a:moveTo>
                  <a:cubicBezTo>
                    <a:pt x="72" y="0"/>
                    <a:pt x="0" y="72"/>
                    <a:pt x="0" y="160"/>
                  </a:cubicBezTo>
                  <a:cubicBezTo>
                    <a:pt x="0" y="248"/>
                    <a:pt x="72" y="320"/>
                    <a:pt x="160" y="320"/>
                  </a:cubicBezTo>
                  <a:lnTo>
                    <a:pt x="2374" y="320"/>
                  </a:lnTo>
                  <a:cubicBezTo>
                    <a:pt x="2462" y="320"/>
                    <a:pt x="2533" y="248"/>
                    <a:pt x="2533" y="160"/>
                  </a:cubicBezTo>
                  <a:cubicBezTo>
                    <a:pt x="2533" y="72"/>
                    <a:pt x="2462" y="0"/>
                    <a:pt x="2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31;p48">
              <a:extLst>
                <a:ext uri="{FF2B5EF4-FFF2-40B4-BE49-F238E27FC236}">
                  <a16:creationId xmlns:a16="http://schemas.microsoft.com/office/drawing/2014/main" id="{2F7DC4D6-A36E-773B-2548-908642B7C59D}"/>
                </a:ext>
              </a:extLst>
            </p:cNvPr>
            <p:cNvSpPr/>
            <p:nvPr/>
          </p:nvSpPr>
          <p:spPr>
            <a:xfrm>
              <a:off x="1763255" y="2281994"/>
              <a:ext cx="131183" cy="11266"/>
            </a:xfrm>
            <a:custGeom>
              <a:avLst/>
              <a:gdLst/>
              <a:ahLst/>
              <a:cxnLst/>
              <a:rect l="l" t="t" r="r" b="b"/>
              <a:pathLst>
                <a:path w="3726" h="320" extrusionOk="0">
                  <a:moveTo>
                    <a:pt x="160" y="1"/>
                  </a:moveTo>
                  <a:cubicBezTo>
                    <a:pt x="72" y="1"/>
                    <a:pt x="0" y="72"/>
                    <a:pt x="0" y="160"/>
                  </a:cubicBezTo>
                  <a:cubicBezTo>
                    <a:pt x="0" y="248"/>
                    <a:pt x="72" y="319"/>
                    <a:pt x="160" y="319"/>
                  </a:cubicBezTo>
                  <a:lnTo>
                    <a:pt x="3566" y="319"/>
                  </a:lnTo>
                  <a:cubicBezTo>
                    <a:pt x="3654" y="319"/>
                    <a:pt x="3726" y="248"/>
                    <a:pt x="3726" y="160"/>
                  </a:cubicBezTo>
                  <a:cubicBezTo>
                    <a:pt x="3726" y="72"/>
                    <a:pt x="3654" y="1"/>
                    <a:pt x="3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32;p48">
              <a:extLst>
                <a:ext uri="{FF2B5EF4-FFF2-40B4-BE49-F238E27FC236}">
                  <a16:creationId xmlns:a16="http://schemas.microsoft.com/office/drawing/2014/main" id="{CD3A7D27-39D7-177E-5C98-0C51EFEAF545}"/>
                </a:ext>
              </a:extLst>
            </p:cNvPr>
            <p:cNvSpPr/>
            <p:nvPr/>
          </p:nvSpPr>
          <p:spPr>
            <a:xfrm>
              <a:off x="1763255" y="2251997"/>
              <a:ext cx="131183" cy="11266"/>
            </a:xfrm>
            <a:custGeom>
              <a:avLst/>
              <a:gdLst/>
              <a:ahLst/>
              <a:cxnLst/>
              <a:rect l="l" t="t" r="r" b="b"/>
              <a:pathLst>
                <a:path w="3726" h="320" extrusionOk="0">
                  <a:moveTo>
                    <a:pt x="160" y="0"/>
                  </a:moveTo>
                  <a:cubicBezTo>
                    <a:pt x="72" y="0"/>
                    <a:pt x="0" y="72"/>
                    <a:pt x="0" y="160"/>
                  </a:cubicBezTo>
                  <a:cubicBezTo>
                    <a:pt x="0" y="248"/>
                    <a:pt x="72" y="320"/>
                    <a:pt x="160" y="320"/>
                  </a:cubicBezTo>
                  <a:lnTo>
                    <a:pt x="3566" y="320"/>
                  </a:lnTo>
                  <a:cubicBezTo>
                    <a:pt x="3654" y="320"/>
                    <a:pt x="3726" y="248"/>
                    <a:pt x="3726" y="160"/>
                  </a:cubicBezTo>
                  <a:cubicBezTo>
                    <a:pt x="3726" y="72"/>
                    <a:pt x="3654" y="0"/>
                    <a:pt x="35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33;p48">
              <a:extLst>
                <a:ext uri="{FF2B5EF4-FFF2-40B4-BE49-F238E27FC236}">
                  <a16:creationId xmlns:a16="http://schemas.microsoft.com/office/drawing/2014/main" id="{5077F58F-379A-C4B3-9561-2AB560E8F86F}"/>
                </a:ext>
              </a:extLst>
            </p:cNvPr>
            <p:cNvSpPr/>
            <p:nvPr/>
          </p:nvSpPr>
          <p:spPr>
            <a:xfrm>
              <a:off x="1937145" y="2264003"/>
              <a:ext cx="17252" cy="17252"/>
            </a:xfrm>
            <a:custGeom>
              <a:avLst/>
              <a:gdLst/>
              <a:ahLst/>
              <a:cxnLst/>
              <a:rect l="l" t="t" r="r" b="b"/>
              <a:pathLst>
                <a:path w="490" h="490" extrusionOk="0">
                  <a:moveTo>
                    <a:pt x="245" y="1"/>
                  </a:moveTo>
                  <a:cubicBezTo>
                    <a:pt x="110" y="1"/>
                    <a:pt x="1" y="110"/>
                    <a:pt x="1" y="245"/>
                  </a:cubicBezTo>
                  <a:cubicBezTo>
                    <a:pt x="1" y="381"/>
                    <a:pt x="110" y="490"/>
                    <a:pt x="245" y="490"/>
                  </a:cubicBezTo>
                  <a:cubicBezTo>
                    <a:pt x="380" y="490"/>
                    <a:pt x="489" y="381"/>
                    <a:pt x="489" y="245"/>
                  </a:cubicBezTo>
                  <a:cubicBezTo>
                    <a:pt x="489" y="110"/>
                    <a:pt x="380" y="1"/>
                    <a:pt x="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34;p48">
              <a:extLst>
                <a:ext uri="{FF2B5EF4-FFF2-40B4-BE49-F238E27FC236}">
                  <a16:creationId xmlns:a16="http://schemas.microsoft.com/office/drawing/2014/main" id="{BF88DE1C-F1D5-860D-7E1C-ED53DF58F461}"/>
                </a:ext>
              </a:extLst>
            </p:cNvPr>
            <p:cNvSpPr/>
            <p:nvPr/>
          </p:nvSpPr>
          <p:spPr>
            <a:xfrm>
              <a:off x="1913133" y="2239992"/>
              <a:ext cx="65275" cy="65275"/>
            </a:xfrm>
            <a:custGeom>
              <a:avLst/>
              <a:gdLst/>
              <a:ahLst/>
              <a:cxnLst/>
              <a:rect l="l" t="t" r="r" b="b"/>
              <a:pathLst>
                <a:path w="1854" h="1854" extrusionOk="0">
                  <a:moveTo>
                    <a:pt x="927" y="320"/>
                  </a:moveTo>
                  <a:cubicBezTo>
                    <a:pt x="1261" y="320"/>
                    <a:pt x="1534" y="593"/>
                    <a:pt x="1534" y="927"/>
                  </a:cubicBezTo>
                  <a:cubicBezTo>
                    <a:pt x="1534" y="1262"/>
                    <a:pt x="1261" y="1534"/>
                    <a:pt x="927" y="1534"/>
                  </a:cubicBezTo>
                  <a:cubicBezTo>
                    <a:pt x="593" y="1534"/>
                    <a:pt x="320" y="1262"/>
                    <a:pt x="320" y="927"/>
                  </a:cubicBezTo>
                  <a:cubicBezTo>
                    <a:pt x="320" y="593"/>
                    <a:pt x="593" y="320"/>
                    <a:pt x="927" y="320"/>
                  </a:cubicBezTo>
                  <a:close/>
                  <a:moveTo>
                    <a:pt x="927" y="1"/>
                  </a:moveTo>
                  <a:cubicBezTo>
                    <a:pt x="416" y="1"/>
                    <a:pt x="1" y="416"/>
                    <a:pt x="1" y="927"/>
                  </a:cubicBezTo>
                  <a:cubicBezTo>
                    <a:pt x="1" y="1438"/>
                    <a:pt x="416" y="1854"/>
                    <a:pt x="927" y="1854"/>
                  </a:cubicBezTo>
                  <a:cubicBezTo>
                    <a:pt x="1438" y="1854"/>
                    <a:pt x="1853" y="1438"/>
                    <a:pt x="1853" y="927"/>
                  </a:cubicBezTo>
                  <a:cubicBezTo>
                    <a:pt x="1853" y="416"/>
                    <a:pt x="1438" y="1"/>
                    <a:pt x="9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1838;p48">
            <a:extLst>
              <a:ext uri="{FF2B5EF4-FFF2-40B4-BE49-F238E27FC236}">
                <a16:creationId xmlns:a16="http://schemas.microsoft.com/office/drawing/2014/main" id="{045D5185-5792-8A22-C9F0-8BCD08DA8A97}"/>
              </a:ext>
            </a:extLst>
          </p:cNvPr>
          <p:cNvSpPr/>
          <p:nvPr/>
        </p:nvSpPr>
        <p:spPr>
          <a:xfrm>
            <a:off x="2477777" y="3232195"/>
            <a:ext cx="347076" cy="317079"/>
          </a:xfrm>
          <a:custGeom>
            <a:avLst/>
            <a:gdLst/>
            <a:ahLst/>
            <a:cxnLst/>
            <a:rect l="l" t="t" r="r" b="b"/>
            <a:pathLst>
              <a:path w="9858" h="9006" extrusionOk="0">
                <a:moveTo>
                  <a:pt x="4930" y="320"/>
                </a:moveTo>
                <a:cubicBezTo>
                  <a:pt x="5518" y="320"/>
                  <a:pt x="6069" y="406"/>
                  <a:pt x="6524" y="570"/>
                </a:cubicBezTo>
                <a:cubicBezTo>
                  <a:pt x="6617" y="604"/>
                  <a:pt x="6666" y="708"/>
                  <a:pt x="6632" y="802"/>
                </a:cubicBezTo>
                <a:cubicBezTo>
                  <a:pt x="6607" y="873"/>
                  <a:pt x="6538" y="921"/>
                  <a:pt x="6462" y="921"/>
                </a:cubicBezTo>
                <a:cubicBezTo>
                  <a:pt x="6441" y="921"/>
                  <a:pt x="6421" y="918"/>
                  <a:pt x="6401" y="911"/>
                </a:cubicBezTo>
                <a:cubicBezTo>
                  <a:pt x="5991" y="763"/>
                  <a:pt x="5468" y="681"/>
                  <a:pt x="4930" y="681"/>
                </a:cubicBezTo>
                <a:cubicBezTo>
                  <a:pt x="4390" y="681"/>
                  <a:pt x="3868" y="763"/>
                  <a:pt x="3458" y="911"/>
                </a:cubicBezTo>
                <a:cubicBezTo>
                  <a:pt x="3438" y="918"/>
                  <a:pt x="3417" y="921"/>
                  <a:pt x="3397" y="921"/>
                </a:cubicBezTo>
                <a:cubicBezTo>
                  <a:pt x="3323" y="921"/>
                  <a:pt x="3253" y="875"/>
                  <a:pt x="3226" y="802"/>
                </a:cubicBezTo>
                <a:cubicBezTo>
                  <a:pt x="3193" y="708"/>
                  <a:pt x="3241" y="604"/>
                  <a:pt x="3335" y="570"/>
                </a:cubicBezTo>
                <a:cubicBezTo>
                  <a:pt x="3790" y="406"/>
                  <a:pt x="4341" y="320"/>
                  <a:pt x="4930" y="320"/>
                </a:cubicBezTo>
                <a:close/>
                <a:moveTo>
                  <a:pt x="4930" y="1001"/>
                </a:moveTo>
                <a:cubicBezTo>
                  <a:pt x="5433" y="1001"/>
                  <a:pt x="5917" y="1076"/>
                  <a:pt x="6293" y="1211"/>
                </a:cubicBezTo>
                <a:cubicBezTo>
                  <a:pt x="6296" y="1212"/>
                  <a:pt x="6300" y="1213"/>
                  <a:pt x="6302" y="1214"/>
                </a:cubicBezTo>
                <a:lnTo>
                  <a:pt x="6302" y="1704"/>
                </a:lnTo>
                <a:lnTo>
                  <a:pt x="3556" y="1704"/>
                </a:lnTo>
                <a:lnTo>
                  <a:pt x="3556" y="1214"/>
                </a:lnTo>
                <a:cubicBezTo>
                  <a:pt x="3560" y="1213"/>
                  <a:pt x="3563" y="1212"/>
                  <a:pt x="3566" y="1211"/>
                </a:cubicBezTo>
                <a:cubicBezTo>
                  <a:pt x="3942" y="1076"/>
                  <a:pt x="4426" y="1001"/>
                  <a:pt x="4930" y="1001"/>
                </a:cubicBezTo>
                <a:close/>
                <a:moveTo>
                  <a:pt x="9017" y="2022"/>
                </a:moveTo>
                <a:cubicBezTo>
                  <a:pt x="9305" y="2022"/>
                  <a:pt x="9539" y="2256"/>
                  <a:pt x="9539" y="2545"/>
                </a:cubicBezTo>
                <a:lnTo>
                  <a:pt x="9539" y="4077"/>
                </a:lnTo>
                <a:cubicBezTo>
                  <a:pt x="9539" y="5116"/>
                  <a:pt x="8694" y="5961"/>
                  <a:pt x="7655" y="5961"/>
                </a:cubicBezTo>
                <a:lnTo>
                  <a:pt x="5600" y="5961"/>
                </a:lnTo>
                <a:lnTo>
                  <a:pt x="5600" y="5780"/>
                </a:lnTo>
                <a:cubicBezTo>
                  <a:pt x="5600" y="5505"/>
                  <a:pt x="5376" y="5280"/>
                  <a:pt x="5100" y="5280"/>
                </a:cubicBezTo>
                <a:lnTo>
                  <a:pt x="4759" y="5280"/>
                </a:lnTo>
                <a:cubicBezTo>
                  <a:pt x="4483" y="5280"/>
                  <a:pt x="4259" y="5505"/>
                  <a:pt x="4259" y="5780"/>
                </a:cubicBezTo>
                <a:lnTo>
                  <a:pt x="4259" y="5961"/>
                </a:lnTo>
                <a:lnTo>
                  <a:pt x="2205" y="5961"/>
                </a:lnTo>
                <a:cubicBezTo>
                  <a:pt x="1166" y="5961"/>
                  <a:pt x="320" y="5116"/>
                  <a:pt x="320" y="4077"/>
                </a:cubicBezTo>
                <a:lnTo>
                  <a:pt x="320" y="2545"/>
                </a:lnTo>
                <a:cubicBezTo>
                  <a:pt x="320" y="2256"/>
                  <a:pt x="554" y="2022"/>
                  <a:pt x="842" y="2022"/>
                </a:cubicBezTo>
                <a:close/>
                <a:moveTo>
                  <a:pt x="5100" y="5600"/>
                </a:moveTo>
                <a:cubicBezTo>
                  <a:pt x="5199" y="5600"/>
                  <a:pt x="5281" y="5681"/>
                  <a:pt x="5281" y="5780"/>
                </a:cubicBezTo>
                <a:lnTo>
                  <a:pt x="5281" y="6121"/>
                </a:lnTo>
                <a:cubicBezTo>
                  <a:pt x="5281" y="6221"/>
                  <a:pt x="5199" y="6302"/>
                  <a:pt x="5100" y="6302"/>
                </a:cubicBezTo>
                <a:lnTo>
                  <a:pt x="4759" y="6302"/>
                </a:lnTo>
                <a:cubicBezTo>
                  <a:pt x="4659" y="6302"/>
                  <a:pt x="4578" y="6221"/>
                  <a:pt x="4578" y="6121"/>
                </a:cubicBezTo>
                <a:lnTo>
                  <a:pt x="4578" y="5780"/>
                </a:lnTo>
                <a:cubicBezTo>
                  <a:pt x="4578" y="5681"/>
                  <a:pt x="4659" y="5600"/>
                  <a:pt x="4759" y="5600"/>
                </a:cubicBezTo>
                <a:close/>
                <a:moveTo>
                  <a:pt x="5281" y="6587"/>
                </a:moveTo>
                <a:lnTo>
                  <a:pt x="5281" y="6802"/>
                </a:lnTo>
                <a:cubicBezTo>
                  <a:pt x="5281" y="6902"/>
                  <a:pt x="5199" y="6984"/>
                  <a:pt x="5100" y="6984"/>
                </a:cubicBezTo>
                <a:lnTo>
                  <a:pt x="4759" y="6984"/>
                </a:lnTo>
                <a:cubicBezTo>
                  <a:pt x="4659" y="6984"/>
                  <a:pt x="4578" y="6902"/>
                  <a:pt x="4578" y="6802"/>
                </a:cubicBezTo>
                <a:lnTo>
                  <a:pt x="4578" y="6587"/>
                </a:lnTo>
                <a:cubicBezTo>
                  <a:pt x="4635" y="6609"/>
                  <a:pt x="4696" y="6621"/>
                  <a:pt x="4759" y="6621"/>
                </a:cubicBezTo>
                <a:lnTo>
                  <a:pt x="5100" y="6621"/>
                </a:lnTo>
                <a:cubicBezTo>
                  <a:pt x="5164" y="6621"/>
                  <a:pt x="5225" y="6609"/>
                  <a:pt x="5281" y="6587"/>
                </a:cubicBezTo>
                <a:close/>
                <a:moveTo>
                  <a:pt x="9539" y="5219"/>
                </a:moveTo>
                <a:lnTo>
                  <a:pt x="9539" y="8165"/>
                </a:lnTo>
                <a:cubicBezTo>
                  <a:pt x="9539" y="8452"/>
                  <a:pt x="9305" y="8686"/>
                  <a:pt x="9017" y="8686"/>
                </a:cubicBezTo>
                <a:lnTo>
                  <a:pt x="842" y="8686"/>
                </a:lnTo>
                <a:cubicBezTo>
                  <a:pt x="554" y="8686"/>
                  <a:pt x="320" y="8452"/>
                  <a:pt x="320" y="8165"/>
                </a:cubicBezTo>
                <a:lnTo>
                  <a:pt x="320" y="5219"/>
                </a:lnTo>
                <a:cubicBezTo>
                  <a:pt x="707" y="5855"/>
                  <a:pt x="1407" y="6281"/>
                  <a:pt x="2205" y="6281"/>
                </a:cubicBezTo>
                <a:lnTo>
                  <a:pt x="4259" y="6281"/>
                </a:lnTo>
                <a:lnTo>
                  <a:pt x="4259" y="6802"/>
                </a:lnTo>
                <a:cubicBezTo>
                  <a:pt x="4259" y="7078"/>
                  <a:pt x="4483" y="7302"/>
                  <a:pt x="4759" y="7302"/>
                </a:cubicBezTo>
                <a:lnTo>
                  <a:pt x="5100" y="7302"/>
                </a:lnTo>
                <a:cubicBezTo>
                  <a:pt x="5376" y="7302"/>
                  <a:pt x="5600" y="7078"/>
                  <a:pt x="5600" y="6802"/>
                </a:cubicBezTo>
                <a:lnTo>
                  <a:pt x="5600" y="6281"/>
                </a:lnTo>
                <a:lnTo>
                  <a:pt x="7655" y="6281"/>
                </a:lnTo>
                <a:cubicBezTo>
                  <a:pt x="8452" y="6281"/>
                  <a:pt x="9152" y="5855"/>
                  <a:pt x="9539" y="5219"/>
                </a:cubicBezTo>
                <a:close/>
                <a:moveTo>
                  <a:pt x="4930" y="0"/>
                </a:moveTo>
                <a:cubicBezTo>
                  <a:pt x="4304" y="0"/>
                  <a:pt x="3716" y="94"/>
                  <a:pt x="3227" y="269"/>
                </a:cubicBezTo>
                <a:cubicBezTo>
                  <a:pt x="2968" y="364"/>
                  <a:pt x="2832" y="651"/>
                  <a:pt x="2926" y="910"/>
                </a:cubicBezTo>
                <a:cubicBezTo>
                  <a:pt x="2980" y="1059"/>
                  <a:pt x="3097" y="1167"/>
                  <a:pt x="3237" y="1214"/>
                </a:cubicBezTo>
                <a:lnTo>
                  <a:pt x="3237" y="1704"/>
                </a:lnTo>
                <a:lnTo>
                  <a:pt x="842" y="1704"/>
                </a:lnTo>
                <a:cubicBezTo>
                  <a:pt x="378" y="1704"/>
                  <a:pt x="1" y="2081"/>
                  <a:pt x="1" y="2545"/>
                </a:cubicBezTo>
                <a:lnTo>
                  <a:pt x="1" y="8165"/>
                </a:lnTo>
                <a:cubicBezTo>
                  <a:pt x="1" y="8629"/>
                  <a:pt x="378" y="9006"/>
                  <a:pt x="842" y="9006"/>
                </a:cubicBezTo>
                <a:lnTo>
                  <a:pt x="9017" y="9006"/>
                </a:lnTo>
                <a:cubicBezTo>
                  <a:pt x="9480" y="9006"/>
                  <a:pt x="9858" y="8629"/>
                  <a:pt x="9858" y="8165"/>
                </a:cubicBezTo>
                <a:lnTo>
                  <a:pt x="9858" y="2545"/>
                </a:lnTo>
                <a:cubicBezTo>
                  <a:pt x="9858" y="2081"/>
                  <a:pt x="9480" y="1704"/>
                  <a:pt x="9017" y="1704"/>
                </a:cubicBezTo>
                <a:lnTo>
                  <a:pt x="6622" y="1704"/>
                </a:lnTo>
                <a:lnTo>
                  <a:pt x="6622" y="1214"/>
                </a:lnTo>
                <a:cubicBezTo>
                  <a:pt x="6764" y="1166"/>
                  <a:pt x="6880" y="1056"/>
                  <a:pt x="6933" y="910"/>
                </a:cubicBezTo>
                <a:cubicBezTo>
                  <a:pt x="7026" y="651"/>
                  <a:pt x="6892" y="364"/>
                  <a:pt x="6631" y="269"/>
                </a:cubicBezTo>
                <a:cubicBezTo>
                  <a:pt x="6143" y="94"/>
                  <a:pt x="5554" y="0"/>
                  <a:pt x="49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2773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680016BC-1370-53D4-1A71-4915BA4B6985}"/>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44A672D6-DD86-ABE4-5413-B2C6AE77C94C}"/>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Pokok</a:t>
            </a:r>
            <a:endParaRPr sz="2000"/>
          </a:p>
        </p:txBody>
      </p:sp>
      <p:sp>
        <p:nvSpPr>
          <p:cNvPr id="6" name="Kotak Teks 5">
            <a:extLst>
              <a:ext uri="{FF2B5EF4-FFF2-40B4-BE49-F238E27FC236}">
                <a16:creationId xmlns:a16="http://schemas.microsoft.com/office/drawing/2014/main" id="{56DB1706-7548-E192-ABFE-BE0ABE32607A}"/>
              </a:ext>
            </a:extLst>
          </p:cNvPr>
          <p:cNvSpPr txBox="1"/>
          <p:nvPr/>
        </p:nvSpPr>
        <p:spPr>
          <a:xfrm>
            <a:off x="720000" y="1017725"/>
            <a:ext cx="3425280" cy="1569660"/>
          </a:xfrm>
          <a:prstGeom prst="rect">
            <a:avLst/>
          </a:prstGeom>
          <a:noFill/>
        </p:spPr>
        <p:txBody>
          <a:bodyPr wrap="square" numCol="1" spcCol="360000" rtlCol="0">
            <a:spAutoFit/>
          </a:bodyPr>
          <a:lstStyle/>
          <a:p>
            <a:r>
              <a:rPr lang="id-ID" sz="1200">
                <a:solidFill>
                  <a:schemeClr val="accent6"/>
                </a:solidFill>
                <a:latin typeface="Titillium Web" panose="00000500000000000000" pitchFamily="2" charset="0"/>
              </a:rPr>
              <a:t>Pidana pokok meliputi: pidana mati, pidana penjara sementara, pidana penjara seumur hidup, pidana kurungan, dan pidana denda sebagaimana diatur dalam Pasal 10 KUHP dan diperinci dalam Pasal 66 hingga Pasal 73 UU Nomor 1 Tahun 2023 tentang KUHP.</a:t>
            </a: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
        <p:nvSpPr>
          <p:cNvPr id="2" name="Google Shape;1735;p43">
            <a:extLst>
              <a:ext uri="{FF2B5EF4-FFF2-40B4-BE49-F238E27FC236}">
                <a16:creationId xmlns:a16="http://schemas.microsoft.com/office/drawing/2014/main" id="{57E1B9A6-0A2D-66C9-112A-D992724C27E2}"/>
              </a:ext>
            </a:extLst>
          </p:cNvPr>
          <p:cNvSpPr txBox="1">
            <a:spLocks/>
          </p:cNvSpPr>
          <p:nvPr/>
        </p:nvSpPr>
        <p:spPr>
          <a:xfrm>
            <a:off x="4572000" y="445025"/>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1pPr>
            <a:lvl2pPr marR="0" lvl="1"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2pPr>
            <a:lvl3pPr marR="0" lvl="2"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3pPr>
            <a:lvl4pPr marR="0" lvl="3"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4pPr>
            <a:lvl5pPr marR="0" lvl="4"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5pPr>
            <a:lvl6pPr marR="0" lvl="5"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6pPr>
            <a:lvl7pPr marR="0" lvl="6"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7pPr>
            <a:lvl8pPr marR="0" lvl="7"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8pPr>
            <a:lvl9pPr marR="0" lvl="8"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9pPr>
          </a:lstStyle>
          <a:p>
            <a:pPr algn="l"/>
            <a:r>
              <a:rPr lang="id-ID" sz="2000"/>
              <a:t>Pidana Tambahan</a:t>
            </a:r>
          </a:p>
        </p:txBody>
      </p:sp>
      <p:sp>
        <p:nvSpPr>
          <p:cNvPr id="3" name="Kotak Teks 2">
            <a:extLst>
              <a:ext uri="{FF2B5EF4-FFF2-40B4-BE49-F238E27FC236}">
                <a16:creationId xmlns:a16="http://schemas.microsoft.com/office/drawing/2014/main" id="{3D8205B8-18D0-39CB-589F-5A176B697F14}"/>
              </a:ext>
            </a:extLst>
          </p:cNvPr>
          <p:cNvSpPr txBox="1"/>
          <p:nvPr/>
        </p:nvSpPr>
        <p:spPr>
          <a:xfrm>
            <a:off x="4572000" y="1041432"/>
            <a:ext cx="3852000" cy="3231654"/>
          </a:xfrm>
          <a:prstGeom prst="rect">
            <a:avLst/>
          </a:prstGeom>
          <a:noFill/>
        </p:spPr>
        <p:txBody>
          <a:bodyPr wrap="square" numCol="1" spcCol="360000" rtlCol="0">
            <a:spAutoFit/>
          </a:bodyPr>
          <a:lstStyle/>
          <a:p>
            <a:r>
              <a:rPr lang="id-ID" sz="1200">
                <a:solidFill>
                  <a:schemeClr val="accent6"/>
                </a:solidFill>
                <a:latin typeface="Titillium Web" panose="00000500000000000000" pitchFamily="2" charset="0"/>
              </a:rPr>
              <a:t>Pidana tambahan mencakup: pencabutan hak-hak tertentu, perampasan barang yang digunakan atau diperoleh dari tindak pidana, serta pengumuman putusan, sesuai Pasal 10 huruf b KUHP.</a:t>
            </a:r>
          </a:p>
          <a:p>
            <a:r>
              <a:rPr lang="id-ID" sz="1200">
                <a:solidFill>
                  <a:schemeClr val="accent6"/>
                </a:solidFill>
                <a:latin typeface="Titillium Web" panose="00000500000000000000" pitchFamily="2" charset="0"/>
              </a:rPr>
              <a:t>Contoh:</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Pencabutan hak: dalam perkara penganiayaan berat yang dilakukan oleh seorang anggota TNI aktif, dapat dituntut pencabutan hak untuk menduduki jabatan tertentu;</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Perampasan barang: dalam perkara korupsi, uang hasil kejahatan dirampas untuk negara;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Pengumuman putusan: dalam perkara tindak pidana lingkungan, putusan hakim dapat diumumkan di media massa agar memberikan efek jera dan edukasi kepada publik</a:t>
            </a: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419746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20C71B8E-7AF8-FED4-3681-1C22EEA565B9}"/>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6257B99C-1909-F51A-0E33-702CC1222EF0}"/>
              </a:ext>
            </a:extLst>
          </p:cNvPr>
          <p:cNvSpPr txBox="1">
            <a:spLocks noGrp="1"/>
          </p:cNvSpPr>
          <p:nvPr>
            <p:ph type="title"/>
          </p:nvPr>
        </p:nvSpPr>
        <p:spPr>
          <a:xfrm>
            <a:off x="450034" y="314396"/>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Pidana Alternatif</a:t>
            </a:r>
            <a:endParaRPr sz="2000"/>
          </a:p>
        </p:txBody>
      </p:sp>
      <p:sp>
        <p:nvSpPr>
          <p:cNvPr id="6" name="Kotak Teks 5">
            <a:extLst>
              <a:ext uri="{FF2B5EF4-FFF2-40B4-BE49-F238E27FC236}">
                <a16:creationId xmlns:a16="http://schemas.microsoft.com/office/drawing/2014/main" id="{FAB7A70E-8851-4102-4BDE-D792B556F45D}"/>
              </a:ext>
            </a:extLst>
          </p:cNvPr>
          <p:cNvSpPr txBox="1"/>
          <p:nvPr/>
        </p:nvSpPr>
        <p:spPr>
          <a:xfrm>
            <a:off x="450034" y="887096"/>
            <a:ext cx="2676343" cy="2862322"/>
          </a:xfrm>
          <a:prstGeom prst="rect">
            <a:avLst/>
          </a:prstGeom>
          <a:noFill/>
        </p:spPr>
        <p:txBody>
          <a:bodyPr wrap="square" numCol="1" spcCol="360000" rtlCol="0">
            <a:spAutoFit/>
          </a:bodyPr>
          <a:lstStyle/>
          <a:p>
            <a:r>
              <a:rPr lang="id-ID" sz="1200">
                <a:solidFill>
                  <a:schemeClr val="accent6"/>
                </a:solidFill>
                <a:latin typeface="Titillium Web" panose="00000500000000000000" pitchFamily="2" charset="0"/>
              </a:rPr>
              <a:t>Pidana alternatif sebagaimana diatur dalam UU KUHP baru (Undang-Undang Nomor 1 Tahun 2023 tentang Kitab Undang-Undang Hukum Pidana) dan Pedoman Jaksa Agung No. 1 Tahun 2025 dapat berupa: pidana kerja sosial (Pasal 81-84), pidana pengawasan (Pasal 85-88), serta pidana bersyarat (Pasal 89-91) yang diterapkan berdasarkan profil terdakwa, berat ringannya tindak pidana, dan tujuan pemidanaan yang lebih bersifat rehabilitatif atau preventif.</a:t>
            </a:r>
          </a:p>
          <a:p>
            <a:pPr>
              <a:buClr>
                <a:schemeClr val="accent6"/>
              </a:buClr>
            </a:pPr>
            <a:endParaRPr lang="id-ID" sz="1200">
              <a:solidFill>
                <a:schemeClr val="accent6"/>
              </a:solidFill>
              <a:latin typeface="Titillium Web" panose="00000500000000000000" pitchFamily="2" charset="0"/>
            </a:endParaRPr>
          </a:p>
        </p:txBody>
      </p:sp>
      <p:sp>
        <p:nvSpPr>
          <p:cNvPr id="2" name="Google Shape;1735;p43">
            <a:extLst>
              <a:ext uri="{FF2B5EF4-FFF2-40B4-BE49-F238E27FC236}">
                <a16:creationId xmlns:a16="http://schemas.microsoft.com/office/drawing/2014/main" id="{4204FF2C-20E5-137B-6022-9601E3B4584C}"/>
              </a:ext>
            </a:extLst>
          </p:cNvPr>
          <p:cNvSpPr txBox="1">
            <a:spLocks/>
          </p:cNvSpPr>
          <p:nvPr/>
        </p:nvSpPr>
        <p:spPr>
          <a:xfrm>
            <a:off x="3431177" y="314396"/>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1pPr>
            <a:lvl2pPr marR="0" lvl="1"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2pPr>
            <a:lvl3pPr marR="0" lvl="2"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3pPr>
            <a:lvl4pPr marR="0" lvl="3"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4pPr>
            <a:lvl5pPr marR="0" lvl="4"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5pPr>
            <a:lvl6pPr marR="0" lvl="5"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6pPr>
            <a:lvl7pPr marR="0" lvl="6"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7pPr>
            <a:lvl8pPr marR="0" lvl="7"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8pPr>
            <a:lvl9pPr marR="0" lvl="8"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9pPr>
          </a:lstStyle>
          <a:p>
            <a:pPr algn="l"/>
            <a:r>
              <a:rPr lang="id-ID" sz="2000"/>
              <a:t>Tindakan</a:t>
            </a:r>
          </a:p>
        </p:txBody>
      </p:sp>
      <p:sp>
        <p:nvSpPr>
          <p:cNvPr id="3" name="Kotak Teks 2">
            <a:extLst>
              <a:ext uri="{FF2B5EF4-FFF2-40B4-BE49-F238E27FC236}">
                <a16:creationId xmlns:a16="http://schemas.microsoft.com/office/drawing/2014/main" id="{544404F5-4668-F2B3-7F22-C708604C7231}"/>
              </a:ext>
            </a:extLst>
          </p:cNvPr>
          <p:cNvSpPr txBox="1"/>
          <p:nvPr/>
        </p:nvSpPr>
        <p:spPr>
          <a:xfrm>
            <a:off x="3431176" y="887096"/>
            <a:ext cx="5027657" cy="4154984"/>
          </a:xfrm>
          <a:prstGeom prst="rect">
            <a:avLst/>
          </a:prstGeom>
          <a:noFill/>
        </p:spPr>
        <p:txBody>
          <a:bodyPr wrap="square" numCol="1" spcCol="360000" rtlCol="0">
            <a:spAutoFit/>
          </a:bodyPr>
          <a:lstStyle/>
          <a:p>
            <a:r>
              <a:rPr lang="id-ID" sz="1200" b="1">
                <a:solidFill>
                  <a:schemeClr val="accent6"/>
                </a:solidFill>
                <a:latin typeface="Titillium Web" panose="00000500000000000000" pitchFamily="2" charset="0"/>
              </a:rPr>
              <a:t>Dasar Hukum</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UU Nomor 1 Tahun 2023 tentang KUHP (berlaku 1 Januari 2026) : Pasal 10 ayat (2): Menyebut secara eksplisit jenis-jenis tindakan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Pedoman Jaksa Agung No. 1 Tahun 2025 tentang Penerapan Pidana Bersyarat, Pengawasan, dan Kerja Sosial</a:t>
            </a:r>
          </a:p>
          <a:p>
            <a:endParaRPr lang="id-ID" sz="1200" b="1">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Jenis Tindakan dalam KUHP Baru</a:t>
            </a:r>
          </a:p>
          <a:p>
            <a:r>
              <a:rPr lang="id-ID" sz="1200">
                <a:solidFill>
                  <a:schemeClr val="accent6"/>
                </a:solidFill>
                <a:latin typeface="Titillium Web" panose="00000500000000000000" pitchFamily="2" charset="0"/>
              </a:rPr>
              <a:t>Menurut Pasal 10 ayat (2) dan Pasal 92 s.d. Pasal 105 KUHP baru, tindakan mencakup: Tindakan perawatan, </a:t>
            </a:r>
          </a:p>
          <a:p>
            <a:r>
              <a:rPr lang="id-ID" sz="1200">
                <a:solidFill>
                  <a:schemeClr val="accent6"/>
                </a:solidFill>
                <a:latin typeface="Titillium Web" panose="00000500000000000000" pitchFamily="2" charset="0"/>
              </a:rPr>
              <a:t>Tindakan rehabilitasi, Tindakan pembinaan, Tindakan pengawasan, Tindakan kerja sosial</a:t>
            </a:r>
          </a:p>
          <a:p>
            <a:endParaRPr lang="id-ID" sz="1200">
              <a:solidFill>
                <a:schemeClr val="accent6"/>
              </a:solidFill>
              <a:latin typeface="Titillium Web" panose="00000500000000000000" pitchFamily="2" charset="0"/>
            </a:endParaRPr>
          </a:p>
          <a:p>
            <a:r>
              <a:rPr lang="id-ID" sz="1200" b="1">
                <a:solidFill>
                  <a:schemeClr val="accent6"/>
                </a:solidFill>
                <a:latin typeface="Titillium Web" panose="00000500000000000000" pitchFamily="2" charset="0"/>
              </a:rPr>
              <a:t>Fungsi dan Prinsip</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Protektif dan preventif, bukan pembalasan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Alternatif atau pelengkap pidana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Dapat diterapkan pada: Pelaku dengan gangguan jiwa, Pelaku penyalahgunaan narkotika, Pelaku dengan latar belakang sosial tertentu (misalnya kemiskinan ekstrem)</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Sesuai prinsip daad-daderstrafrecht → memperhatikan perbuatan dan kepribadian pelaku</a:t>
            </a: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747410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CED49C82-59E6-082C-029F-4F36ADC19AC3}"/>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C4BAEDA9-8D01-2817-44DA-933596EC60A7}"/>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Barang Bukti</a:t>
            </a:r>
            <a:endParaRPr sz="2000"/>
          </a:p>
        </p:txBody>
      </p:sp>
      <p:sp>
        <p:nvSpPr>
          <p:cNvPr id="6" name="Kotak Teks 5">
            <a:extLst>
              <a:ext uri="{FF2B5EF4-FFF2-40B4-BE49-F238E27FC236}">
                <a16:creationId xmlns:a16="http://schemas.microsoft.com/office/drawing/2014/main" id="{DB122DDF-82F9-6E92-2846-9A5FB0D56861}"/>
              </a:ext>
            </a:extLst>
          </p:cNvPr>
          <p:cNvSpPr txBox="1"/>
          <p:nvPr/>
        </p:nvSpPr>
        <p:spPr>
          <a:xfrm>
            <a:off x="719999" y="1017725"/>
            <a:ext cx="3677829" cy="3970318"/>
          </a:xfrm>
          <a:prstGeom prst="rect">
            <a:avLst/>
          </a:prstGeom>
          <a:noFill/>
        </p:spPr>
        <p:txBody>
          <a:bodyPr wrap="square" numCol="1" spcCol="360000" rtlCol="0">
            <a:spAutoFit/>
          </a:bodyPr>
          <a:lstStyle/>
          <a:p>
            <a:r>
              <a:rPr lang="id-ID" sz="1200" b="1">
                <a:solidFill>
                  <a:schemeClr val="accent6"/>
                </a:solidFill>
                <a:latin typeface="Titillium Web" panose="00000500000000000000" pitchFamily="2" charset="0"/>
              </a:rPr>
              <a:t>Dasar Hukum</a:t>
            </a:r>
          </a:p>
          <a:p>
            <a:r>
              <a:rPr lang="id-ID" sz="1200" u="sng">
                <a:solidFill>
                  <a:schemeClr val="accent6"/>
                </a:solidFill>
                <a:latin typeface="Titillium Web" panose="00000500000000000000" pitchFamily="2" charset="0"/>
              </a:rPr>
              <a:t>Kitab Undang-Undang Hukum Acara Pidana (KUHAP)</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46 KUHAP: Barang yang disita dikembalikan kepada orang atau pihak yang berhak, kecuali ditentukan lain dalam putusan pengadilan.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Pasal 194 ayat (1) huruf c KUHAP: Putusan hakim harus memuat amar mengenai barang bukti, apakah akan: Dikembalikan, Dirampas untuk negara, Dimusnahkan, Dihibahkan</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Maka, Jaksa wajib menyusun petitum tentang barang bukti dalam tuntutannya, untuk memberikan arah pada hakim dalam menyusun amar putusan.</a:t>
            </a:r>
          </a:p>
          <a:p>
            <a:r>
              <a:rPr lang="id-ID" sz="1200" u="sng">
                <a:solidFill>
                  <a:schemeClr val="accent6"/>
                </a:solidFill>
                <a:latin typeface="Titillium Web" panose="00000500000000000000" pitchFamily="2" charset="0"/>
              </a:rPr>
              <a:t>Buku Administrasi Penanganan Perkara Pidana Umum (Kep-227/A/JA/2021)</a:t>
            </a:r>
          </a:p>
          <a:p>
            <a:r>
              <a:rPr lang="id-ID" sz="1200">
                <a:solidFill>
                  <a:schemeClr val="accent6"/>
                </a:solidFill>
                <a:latin typeface="Titillium Web" panose="00000500000000000000" pitchFamily="2" charset="0"/>
              </a:rPr>
              <a:t>Menyatakan bahwa surat tuntutan wajib memuat permintaan status hukum terhadap seluruh barang bukti, berdasarkan:, Sifat barang, Hubungan barang dengan tindak pidana, Pemilik sah barang</a:t>
            </a:r>
          </a:p>
          <a:p>
            <a:endParaRPr lang="id-ID" sz="1200">
              <a:solidFill>
                <a:schemeClr val="accent6"/>
              </a:solidFill>
              <a:latin typeface="Titillium Web" panose="00000500000000000000" pitchFamily="2" charset="0"/>
            </a:endParaRPr>
          </a:p>
          <a:p>
            <a:pPr>
              <a:buClr>
                <a:schemeClr val="accent6"/>
              </a:buClr>
            </a:pPr>
            <a:endParaRPr lang="id-ID" sz="1200">
              <a:solidFill>
                <a:schemeClr val="accent6"/>
              </a:solidFill>
              <a:latin typeface="Titillium Web" panose="00000500000000000000" pitchFamily="2" charset="0"/>
            </a:endParaRPr>
          </a:p>
        </p:txBody>
      </p:sp>
      <p:sp>
        <p:nvSpPr>
          <p:cNvPr id="3" name="Kotak Teks 2">
            <a:extLst>
              <a:ext uri="{FF2B5EF4-FFF2-40B4-BE49-F238E27FC236}">
                <a16:creationId xmlns:a16="http://schemas.microsoft.com/office/drawing/2014/main" id="{3DCC22DB-DE3B-E156-19C4-65C9D7A4D644}"/>
              </a:ext>
            </a:extLst>
          </p:cNvPr>
          <p:cNvSpPr txBox="1"/>
          <p:nvPr/>
        </p:nvSpPr>
        <p:spPr>
          <a:xfrm>
            <a:off x="4572000" y="1035032"/>
            <a:ext cx="3852000" cy="461665"/>
          </a:xfrm>
          <a:prstGeom prst="rect">
            <a:avLst/>
          </a:prstGeom>
          <a:noFill/>
        </p:spPr>
        <p:txBody>
          <a:bodyPr wrap="square" numCol="1" spcCol="360000" rtlCol="0">
            <a:spAutoFit/>
          </a:bodyPr>
          <a:lstStyle/>
          <a:p>
            <a:pPr algn="ctr"/>
            <a:r>
              <a:rPr lang="id-ID" sz="1200" b="1">
                <a:solidFill>
                  <a:schemeClr val="accent6"/>
                </a:solidFill>
                <a:latin typeface="Titillium Web" panose="00000500000000000000" pitchFamily="2" charset="0"/>
              </a:rPr>
              <a:t>Kategori Perlakuan terhadap Barang Bukti</a:t>
            </a:r>
          </a:p>
          <a:p>
            <a:pPr algn="ctr">
              <a:buClr>
                <a:schemeClr val="accent6"/>
              </a:buClr>
            </a:pPr>
            <a:endParaRPr lang="id-ID" sz="1200">
              <a:solidFill>
                <a:schemeClr val="accent6"/>
              </a:solidFill>
              <a:latin typeface="Titillium Web" panose="00000500000000000000" pitchFamily="2" charset="0"/>
            </a:endParaRPr>
          </a:p>
        </p:txBody>
      </p:sp>
      <p:graphicFrame>
        <p:nvGraphicFramePr>
          <p:cNvPr id="5" name="Tabel 4">
            <a:extLst>
              <a:ext uri="{FF2B5EF4-FFF2-40B4-BE49-F238E27FC236}">
                <a16:creationId xmlns:a16="http://schemas.microsoft.com/office/drawing/2014/main" id="{5F7680BD-9BCD-39E2-67C3-521689F874F4}"/>
              </a:ext>
            </a:extLst>
          </p:cNvPr>
          <p:cNvGraphicFramePr>
            <a:graphicFrameLocks noGrp="1"/>
          </p:cNvGraphicFramePr>
          <p:nvPr>
            <p:extLst>
              <p:ext uri="{D42A27DB-BD31-4B8C-83A1-F6EECF244321}">
                <p14:modId xmlns:p14="http://schemas.microsoft.com/office/powerpoint/2010/main" val="604076727"/>
              </p:ext>
            </p:extLst>
          </p:nvPr>
        </p:nvGraphicFramePr>
        <p:xfrm>
          <a:off x="4681173" y="1437950"/>
          <a:ext cx="3677829" cy="2617089"/>
        </p:xfrm>
        <a:graphic>
          <a:graphicData uri="http://schemas.openxmlformats.org/drawingml/2006/table">
            <a:tbl>
              <a:tblPr firstRow="1" firstCol="1" bandRow="1"/>
              <a:tblGrid>
                <a:gridCol w="1362576">
                  <a:extLst>
                    <a:ext uri="{9D8B030D-6E8A-4147-A177-3AD203B41FA5}">
                      <a16:colId xmlns:a16="http://schemas.microsoft.com/office/drawing/2014/main" val="2149980512"/>
                    </a:ext>
                  </a:extLst>
                </a:gridCol>
                <a:gridCol w="2315253">
                  <a:extLst>
                    <a:ext uri="{9D8B030D-6E8A-4147-A177-3AD203B41FA5}">
                      <a16:colId xmlns:a16="http://schemas.microsoft.com/office/drawing/2014/main" val="2006718975"/>
                    </a:ext>
                  </a:extLst>
                </a:gridCol>
              </a:tblGrid>
              <a:tr h="0">
                <a:tc>
                  <a:txBody>
                    <a:bodyPr/>
                    <a:lstStyle/>
                    <a:p>
                      <a:pPr marL="113030"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Kategori Perlakuan</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marL="149860" algn="just">
                        <a:lnSpc>
                          <a:spcPct val="115000"/>
                        </a:lnSpc>
                        <a:spcAft>
                          <a:spcPts val="800"/>
                        </a:spcAft>
                        <a:buNone/>
                      </a:pPr>
                      <a:r>
                        <a:rPr lang="id-ID" sz="1100" kern="100">
                          <a:solidFill>
                            <a:srgbClr val="000000"/>
                          </a:solidFill>
                          <a:effectLst/>
                          <a:latin typeface="Arial" panose="020B0604020202020204" pitchFamily="34" charset="0"/>
                          <a:ea typeface="Calibri" panose="020F0502020204030204" pitchFamily="34" charset="0"/>
                        </a:rPr>
                        <a:t>Keterangan</a:t>
                      </a:r>
                      <a:endParaRPr lang="id-ID" sz="1100" kern="100">
                        <a:effectLst/>
                        <a:latin typeface="Arial" panose="020B0604020202020204" pitchFamily="34" charset="0"/>
                        <a:ea typeface="Calibri" panose="020F0502020204030204" pitchFamily="34"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extLst>
                  <a:ext uri="{0D108BD9-81ED-4DB2-BD59-A6C34878D82A}">
                    <a16:rowId xmlns:a16="http://schemas.microsoft.com/office/drawing/2014/main" val="3004160904"/>
                  </a:ext>
                </a:extLst>
              </a:tr>
              <a:tr h="0">
                <a:tc>
                  <a:txBody>
                    <a:bodyPr/>
                    <a:lstStyle/>
                    <a:p>
                      <a:pPr marL="113030" algn="just">
                        <a:lnSpc>
                          <a:spcPct val="115000"/>
                        </a:lnSpc>
                        <a:spcAft>
                          <a:spcPts val="800"/>
                        </a:spcAft>
                        <a:buNone/>
                      </a:pPr>
                      <a:r>
                        <a:rPr lang="id-ID" sz="1100" kern="100">
                          <a:effectLst/>
                          <a:latin typeface="Arial" panose="020B0604020202020204" pitchFamily="34" charset="0"/>
                          <a:ea typeface="Calibri" panose="020F0502020204030204" pitchFamily="34" charset="0"/>
                        </a:rPr>
                        <a:t>Dikembalikan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149860" algn="just">
                        <a:lnSpc>
                          <a:spcPct val="115000"/>
                        </a:lnSpc>
                        <a:spcAft>
                          <a:spcPts val="800"/>
                        </a:spcAft>
                        <a:buNone/>
                      </a:pPr>
                      <a:r>
                        <a:rPr lang="id-ID" sz="1100" kern="100">
                          <a:effectLst/>
                          <a:latin typeface="Arial" panose="020B0604020202020204" pitchFamily="34" charset="0"/>
                          <a:ea typeface="Calibri" panose="020F0502020204030204" pitchFamily="34" charset="0"/>
                        </a:rPr>
                        <a:t>Jika bukan hasil kejahatan, bukan alat kejahatan, dan milik pihak yang sah</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85278896"/>
                  </a:ext>
                </a:extLst>
              </a:tr>
              <a:tr h="0">
                <a:tc>
                  <a:txBody>
                    <a:bodyPr/>
                    <a:lstStyle/>
                    <a:p>
                      <a:pPr marL="113030" algn="just">
                        <a:lnSpc>
                          <a:spcPct val="115000"/>
                        </a:lnSpc>
                        <a:spcAft>
                          <a:spcPts val="800"/>
                        </a:spcAft>
                        <a:buNone/>
                      </a:pPr>
                      <a:r>
                        <a:rPr lang="id-ID" sz="1100" kern="100">
                          <a:effectLst/>
                          <a:latin typeface="Arial" panose="020B0604020202020204" pitchFamily="34" charset="0"/>
                          <a:ea typeface="Calibri" panose="020F0502020204030204" pitchFamily="34" charset="0"/>
                        </a:rPr>
                        <a:t>Dirampas untuk negara</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149860" algn="just">
                        <a:lnSpc>
                          <a:spcPct val="115000"/>
                        </a:lnSpc>
                        <a:spcAft>
                          <a:spcPts val="800"/>
                        </a:spcAft>
                        <a:buNone/>
                      </a:pPr>
                      <a:r>
                        <a:rPr lang="id-ID" sz="1100" kern="100">
                          <a:effectLst/>
                          <a:latin typeface="Arial" panose="020B0604020202020204" pitchFamily="34" charset="0"/>
                          <a:ea typeface="Calibri" panose="020F0502020204030204" pitchFamily="34" charset="0"/>
                        </a:rPr>
                        <a:t>Jika merupakan hasil kejahatan, alat kejahatan, atau barang terlarang</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87307279"/>
                  </a:ext>
                </a:extLst>
              </a:tr>
              <a:tr h="0">
                <a:tc>
                  <a:txBody>
                    <a:bodyPr/>
                    <a:lstStyle/>
                    <a:p>
                      <a:pPr marL="113030" algn="just">
                        <a:lnSpc>
                          <a:spcPct val="115000"/>
                        </a:lnSpc>
                        <a:spcAft>
                          <a:spcPts val="800"/>
                        </a:spcAft>
                        <a:buNone/>
                      </a:pPr>
                      <a:r>
                        <a:rPr lang="id-ID" sz="1100" kern="100">
                          <a:effectLst/>
                          <a:latin typeface="Arial" panose="020B0604020202020204" pitchFamily="34" charset="0"/>
                          <a:ea typeface="Calibri" panose="020F0502020204030204" pitchFamily="34" charset="0"/>
                        </a:rPr>
                        <a:t>Dimusnahkan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149860" algn="just">
                        <a:lnSpc>
                          <a:spcPct val="115000"/>
                        </a:lnSpc>
                        <a:spcAft>
                          <a:spcPts val="800"/>
                        </a:spcAft>
                        <a:buNone/>
                      </a:pPr>
                      <a:r>
                        <a:rPr lang="id-ID" sz="1100" kern="100">
                          <a:effectLst/>
                          <a:latin typeface="Arial" panose="020B0604020202020204" pitchFamily="34" charset="0"/>
                          <a:ea typeface="Calibri" panose="020F0502020204030204" pitchFamily="34" charset="0"/>
                        </a:rPr>
                        <a:t>Jika barang berbahaya (narkotika, senjata tajam ilegal, bahan peledak, dsb)</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03798744"/>
                  </a:ext>
                </a:extLst>
              </a:tr>
              <a:tr h="0">
                <a:tc>
                  <a:txBody>
                    <a:bodyPr/>
                    <a:lstStyle/>
                    <a:p>
                      <a:pPr marL="113030" algn="just">
                        <a:lnSpc>
                          <a:spcPct val="115000"/>
                        </a:lnSpc>
                        <a:spcAft>
                          <a:spcPts val="800"/>
                        </a:spcAft>
                        <a:buNone/>
                      </a:pPr>
                      <a:r>
                        <a:rPr lang="id-ID" sz="1100" kern="100">
                          <a:effectLst/>
                          <a:latin typeface="Arial" panose="020B0604020202020204" pitchFamily="34" charset="0"/>
                          <a:ea typeface="Calibri" panose="020F0502020204030204" pitchFamily="34" charset="0"/>
                        </a:rPr>
                        <a:t>Dihibahkan</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149860" algn="just">
                        <a:lnSpc>
                          <a:spcPct val="115000"/>
                        </a:lnSpc>
                        <a:spcAft>
                          <a:spcPts val="800"/>
                        </a:spcAft>
                        <a:buNone/>
                      </a:pPr>
                      <a:r>
                        <a:rPr lang="id-ID" sz="1100" kern="100">
                          <a:effectLst/>
                          <a:latin typeface="Arial" panose="020B0604020202020204" pitchFamily="34" charset="0"/>
                          <a:ea typeface="Calibri" panose="020F0502020204030204" pitchFamily="34" charset="0"/>
                        </a:rPr>
                        <a:t>Dalam kasus tertentu atas barang yang berguna untuk umum, sesuai amar hakim</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87389351"/>
                  </a:ext>
                </a:extLst>
              </a:tr>
            </a:tbl>
          </a:graphicData>
        </a:graphic>
      </p:graphicFrame>
    </p:spTree>
    <p:extLst>
      <p:ext uri="{BB962C8B-B14F-4D97-AF65-F5344CB8AC3E}">
        <p14:creationId xmlns:p14="http://schemas.microsoft.com/office/powerpoint/2010/main" val="1435215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0293343D-3286-F469-6730-61F7D56253E1}"/>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787402A8-F737-83ED-173F-F7B6C3AA1321}"/>
              </a:ext>
            </a:extLst>
          </p:cNvPr>
          <p:cNvSpPr txBox="1">
            <a:spLocks noGrp="1"/>
          </p:cNvSpPr>
          <p:nvPr>
            <p:ph type="title"/>
          </p:nvPr>
        </p:nvSpPr>
        <p:spPr>
          <a:xfrm>
            <a:off x="406491" y="253436"/>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Restitusi</a:t>
            </a:r>
            <a:endParaRPr sz="2000"/>
          </a:p>
        </p:txBody>
      </p:sp>
      <p:sp>
        <p:nvSpPr>
          <p:cNvPr id="6" name="Kotak Teks 5">
            <a:extLst>
              <a:ext uri="{FF2B5EF4-FFF2-40B4-BE49-F238E27FC236}">
                <a16:creationId xmlns:a16="http://schemas.microsoft.com/office/drawing/2014/main" id="{A5B8A326-9AF4-11DB-7695-14F8893CEF65}"/>
              </a:ext>
            </a:extLst>
          </p:cNvPr>
          <p:cNvSpPr txBox="1"/>
          <p:nvPr/>
        </p:nvSpPr>
        <p:spPr>
          <a:xfrm>
            <a:off x="406491" y="826137"/>
            <a:ext cx="8110492" cy="4154984"/>
          </a:xfrm>
          <a:prstGeom prst="rect">
            <a:avLst/>
          </a:prstGeom>
          <a:noFill/>
        </p:spPr>
        <p:txBody>
          <a:bodyPr wrap="square" numCol="2" spcCol="360000" rtlCol="0">
            <a:spAutoFit/>
          </a:bodyPr>
          <a:lstStyle/>
          <a:p>
            <a:r>
              <a:rPr lang="id-ID" sz="1100">
                <a:solidFill>
                  <a:schemeClr val="accent6"/>
                </a:solidFill>
                <a:latin typeface="Titillium Web" panose="00000500000000000000" pitchFamily="2" charset="0"/>
              </a:rPr>
              <a:t>Tuntutan restitusi diajukan jika terdapat kerugian korban yang dapat dihitung secara konkret dan dihubungkan secara langsung dengan perbuatan terdakwa. Dasar hukumnya terdapat dalam Pasal 98–101 KUHAP, UU No. 13 Tahun 2006 jo. UU No. 31 Tahun 2014, dan diperkuat dengan ketentuan dalam PP No. 43 Tahun 2017, PP No. 35 Tahun 2020, serta Pedoman Jaksa Agung No. 1 Tahun 2021.</a:t>
            </a:r>
          </a:p>
          <a:p>
            <a:endParaRPr lang="id-ID" sz="1100">
              <a:solidFill>
                <a:schemeClr val="accent6"/>
              </a:solidFill>
              <a:latin typeface="Titillium Web" panose="00000500000000000000" pitchFamily="2" charset="0"/>
            </a:endParaRPr>
          </a:p>
          <a:p>
            <a:r>
              <a:rPr lang="id-ID" sz="1100" b="1">
                <a:solidFill>
                  <a:schemeClr val="accent6"/>
                </a:solidFill>
                <a:latin typeface="Titillium Web" panose="00000500000000000000" pitchFamily="2" charset="0"/>
              </a:rPr>
              <a:t>Tata cara pengajuan restitusi antara lain:</a:t>
            </a:r>
          </a:p>
          <a:p>
            <a:pPr marL="228600" indent="-228600">
              <a:buClr>
                <a:schemeClr val="accent6"/>
              </a:buClr>
              <a:buFont typeface="+mj-lt"/>
              <a:buAutoNum type="arabicPeriod"/>
            </a:pPr>
            <a:r>
              <a:rPr lang="id-ID" sz="1100">
                <a:solidFill>
                  <a:schemeClr val="accent6"/>
                </a:solidFill>
                <a:latin typeface="Titillium Web" panose="00000500000000000000" pitchFamily="2" charset="0"/>
              </a:rPr>
              <a:t>Korban atau wali mengajukan permohonan restitusi kepada penyidik, penuntut umum, atau melalui LPSK.</a:t>
            </a:r>
          </a:p>
          <a:p>
            <a:pPr marL="228600" indent="-228600">
              <a:buClr>
                <a:schemeClr val="accent6"/>
              </a:buClr>
              <a:buFont typeface="+mj-lt"/>
              <a:buAutoNum type="arabicPeriod"/>
            </a:pPr>
            <a:r>
              <a:rPr lang="id-ID" sz="1100">
                <a:solidFill>
                  <a:schemeClr val="accent6"/>
                </a:solidFill>
                <a:latin typeface="Titillium Web" panose="00000500000000000000" pitchFamily="2" charset="0"/>
              </a:rPr>
              <a:t>Permohonan dilengkapi dengan identitas korban, uraian peristiwa pidana, jenis dan jumlah kerugian yang diderita, serta bukti pendukung seperti kuitansi atau visum.</a:t>
            </a:r>
          </a:p>
          <a:p>
            <a:pPr marL="228600" indent="-228600">
              <a:buClr>
                <a:schemeClr val="accent6"/>
              </a:buClr>
              <a:buFont typeface="+mj-lt"/>
              <a:buAutoNum type="arabicPeriod"/>
            </a:pPr>
            <a:r>
              <a:rPr lang="id-ID" sz="1100">
                <a:solidFill>
                  <a:schemeClr val="accent6"/>
                </a:solidFill>
                <a:latin typeface="Titillium Web" panose="00000500000000000000" pitchFamily="2" charset="0"/>
              </a:rPr>
              <a:t>Jaksa wajib menilai kelengkapan dan kewajaran permohonan, serta menyusun nota pendapat.</a:t>
            </a:r>
          </a:p>
          <a:p>
            <a:pPr marL="228600" indent="-228600">
              <a:buClr>
                <a:schemeClr val="accent6"/>
              </a:buClr>
              <a:buFont typeface="+mj-lt"/>
              <a:buAutoNum type="arabicPeriod"/>
            </a:pPr>
            <a:r>
              <a:rPr lang="id-ID" sz="1100">
                <a:solidFill>
                  <a:schemeClr val="accent6"/>
                </a:solidFill>
                <a:latin typeface="Titillium Web" panose="00000500000000000000" pitchFamily="2" charset="0"/>
              </a:rPr>
              <a:t>Jika disetujui, permintaan restitusi dimasukkan dalam surat tuntutan dan dibacakan di persidangan.</a:t>
            </a:r>
          </a:p>
          <a:p>
            <a:endParaRPr lang="id-ID" sz="1100">
              <a:solidFill>
                <a:schemeClr val="accent6"/>
              </a:solidFill>
              <a:latin typeface="Titillium Web" panose="00000500000000000000" pitchFamily="2" charset="0"/>
            </a:endParaRPr>
          </a:p>
          <a:p>
            <a:endParaRPr lang="id-ID" sz="1100">
              <a:solidFill>
                <a:schemeClr val="accent6"/>
              </a:solidFill>
              <a:latin typeface="Titillium Web" panose="00000500000000000000" pitchFamily="2" charset="0"/>
            </a:endParaRPr>
          </a:p>
          <a:p>
            <a:endParaRPr lang="id-ID" sz="1100">
              <a:solidFill>
                <a:schemeClr val="accent6"/>
              </a:solidFill>
              <a:latin typeface="Titillium Web" panose="00000500000000000000" pitchFamily="2" charset="0"/>
            </a:endParaRPr>
          </a:p>
          <a:p>
            <a:endParaRPr lang="id-ID" sz="1100">
              <a:solidFill>
                <a:schemeClr val="accent6"/>
              </a:solidFill>
              <a:latin typeface="Titillium Web" panose="00000500000000000000" pitchFamily="2" charset="0"/>
            </a:endParaRPr>
          </a:p>
          <a:p>
            <a:endParaRPr lang="id-ID" sz="1100">
              <a:solidFill>
                <a:schemeClr val="accent6"/>
              </a:solidFill>
              <a:latin typeface="Titillium Web" panose="00000500000000000000" pitchFamily="2" charset="0"/>
            </a:endParaRPr>
          </a:p>
          <a:p>
            <a:endParaRPr lang="id-ID" sz="1100" b="1">
              <a:solidFill>
                <a:schemeClr val="accent6"/>
              </a:solidFill>
              <a:latin typeface="Titillium Web" panose="00000500000000000000" pitchFamily="2" charset="0"/>
            </a:endParaRPr>
          </a:p>
          <a:p>
            <a:r>
              <a:rPr lang="id-ID" sz="1100" b="1">
                <a:solidFill>
                  <a:schemeClr val="accent6"/>
                </a:solidFill>
                <a:latin typeface="Titillium Web" panose="00000500000000000000" pitchFamily="2" charset="0"/>
              </a:rPr>
              <a:t>Perhitungan restitusi:</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Meliputi ganti kerugian atas kehilangan atau kerusakan barang, biaya pengobatan dan rehabilitasi, kehilangan mata pencaharian, serta penderitaan psikologis.</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Perhitungan dilakukan berdasarkan bukti dokumen dan nilai aktual kerugian, dengan bantuan saksi ahli bila diperlukan.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Dalam kasus anak dan perempuan korban, penuntut umum wajib memperhatikan prinsip kepentingan terbaik bagi korban dan mengajukan nilai yang proporsional sesuai ketentuan Pedoman No. 1 Tahun 2021.</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Penuntut umum wajib menyebutkan besaran kerugian yang perlu diganti dan mengajukan permintaan dalam amar tuntutan agar terdakwa dihukum membayar restitusi kepada korban. Restitusi dapat meliputi ganti rugi materiil (misalnya: kehilangan barang, biaya pengobatan) dan imateriil (misalnya: penderitaan psikologis), sepanjang dapat dibuktikan dalam proses persidangan.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Dalam praktik, jaksa perlu melampirkan dokumen pendukung (seperti kuitansi, visum, laporan psikologis) sebagai dasar perhitungan tuntutan restitusi dalam surat tuntutan.</a:t>
            </a: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2860428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EF66CAEE-DEBB-60A1-3500-85847A5DF58A}"/>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F0480B8A-FD73-A0E9-D587-5C60318F9E56}"/>
              </a:ext>
            </a:extLst>
          </p:cNvPr>
          <p:cNvSpPr txBox="1">
            <a:spLocks noGrp="1"/>
          </p:cNvSpPr>
          <p:nvPr>
            <p:ph type="title"/>
          </p:nvPr>
        </p:nvSpPr>
        <p:spPr>
          <a:xfrm>
            <a:off x="377281" y="202362"/>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t>Biaya Perkara </a:t>
            </a:r>
            <a:endParaRPr sz="2000"/>
          </a:p>
        </p:txBody>
      </p:sp>
      <p:sp>
        <p:nvSpPr>
          <p:cNvPr id="6" name="Kotak Teks 5">
            <a:extLst>
              <a:ext uri="{FF2B5EF4-FFF2-40B4-BE49-F238E27FC236}">
                <a16:creationId xmlns:a16="http://schemas.microsoft.com/office/drawing/2014/main" id="{72CA6739-D60E-413D-30B4-D0998DA0229F}"/>
              </a:ext>
            </a:extLst>
          </p:cNvPr>
          <p:cNvSpPr txBox="1"/>
          <p:nvPr/>
        </p:nvSpPr>
        <p:spPr>
          <a:xfrm>
            <a:off x="377281" y="679267"/>
            <a:ext cx="8046719" cy="4324261"/>
          </a:xfrm>
          <a:prstGeom prst="rect">
            <a:avLst/>
          </a:prstGeom>
          <a:noFill/>
        </p:spPr>
        <p:txBody>
          <a:bodyPr wrap="square" numCol="2" spcCol="360000" rtlCol="0">
            <a:spAutoFit/>
          </a:bodyPr>
          <a:lstStyle/>
          <a:p>
            <a:r>
              <a:rPr lang="id-ID" sz="1100">
                <a:solidFill>
                  <a:schemeClr val="accent6"/>
                </a:solidFill>
                <a:latin typeface="Titillium Web" panose="00000500000000000000" pitchFamily="2" charset="0"/>
              </a:rPr>
              <a:t>Biaya perkara pidana adalah pengeluaran negara yang timbul dalam proses peradilan pidana (misalnya: pemanggilan saksi, transportasi, administrasi sidang), yang menurut hukum dapat dibebankan kepada terdakwa apabila ia dinyatakan bersalah dalam putusan pengadilan.</a:t>
            </a:r>
          </a:p>
          <a:p>
            <a:r>
              <a:rPr lang="id-ID" sz="1100">
                <a:solidFill>
                  <a:schemeClr val="accent6"/>
                </a:solidFill>
                <a:latin typeface="Titillium Web" panose="00000500000000000000" pitchFamily="2" charset="0"/>
              </a:rPr>
              <a:t>Biaya perkara bukan merupakan pidana atau denda, melainkan beban administratif.</a:t>
            </a:r>
          </a:p>
          <a:p>
            <a:endParaRPr lang="id-ID" sz="1100">
              <a:solidFill>
                <a:schemeClr val="accent6"/>
              </a:solidFill>
              <a:latin typeface="Titillium Web" panose="00000500000000000000" pitchFamily="2" charset="0"/>
            </a:endParaRPr>
          </a:p>
          <a:p>
            <a:r>
              <a:rPr lang="id-ID" sz="1100" b="1">
                <a:solidFill>
                  <a:schemeClr val="accent6"/>
                </a:solidFill>
                <a:latin typeface="Titillium Web" panose="00000500000000000000" pitchFamily="2" charset="0"/>
              </a:rPr>
              <a:t>Dasar Hukum</a:t>
            </a:r>
          </a:p>
          <a:p>
            <a:r>
              <a:rPr lang="id-ID" sz="1100" u="sng">
                <a:solidFill>
                  <a:schemeClr val="accent6"/>
                </a:solidFill>
                <a:latin typeface="Titillium Web" panose="00000500000000000000" pitchFamily="2" charset="0"/>
              </a:rPr>
              <a:t>Pasal 196 KUHAP:</a:t>
            </a:r>
          </a:p>
          <a:p>
            <a:r>
              <a:rPr lang="id-ID" sz="1100">
                <a:solidFill>
                  <a:schemeClr val="accent6"/>
                </a:solidFill>
                <a:latin typeface="Titillium Web" panose="00000500000000000000" pitchFamily="2" charset="0"/>
              </a:rPr>
              <a:t>Putusan pengadilan harus memuat amar: “...perintah supaya terdakwa membayar biaya perkara atau dibebaskan dari kewajiban itu.”</a:t>
            </a:r>
          </a:p>
          <a:p>
            <a:r>
              <a:rPr lang="id-ID" sz="1100" u="sng">
                <a:solidFill>
                  <a:schemeClr val="accent6"/>
                </a:solidFill>
                <a:latin typeface="Titillium Web" panose="00000500000000000000" pitchFamily="2" charset="0"/>
              </a:rPr>
              <a:t>Pasal 222 KUHAP:</a:t>
            </a:r>
          </a:p>
          <a:p>
            <a:r>
              <a:rPr lang="id-ID" sz="1100">
                <a:solidFill>
                  <a:schemeClr val="accent6"/>
                </a:solidFill>
                <a:latin typeface="Titillium Web" panose="00000500000000000000" pitchFamily="2" charset="0"/>
              </a:rPr>
              <a:t>“Setiap putusan pengadilan harus mencantumkan perintah agar terdakwa membayar biaya perkara, kecuali jika undang-undang menentukan lain.”</a:t>
            </a:r>
          </a:p>
          <a:p>
            <a:r>
              <a:rPr lang="id-ID" sz="1100">
                <a:solidFill>
                  <a:schemeClr val="accent6"/>
                </a:solidFill>
                <a:latin typeface="Titillium Web" panose="00000500000000000000" pitchFamily="2" charset="0"/>
              </a:rPr>
              <a:t>Jika terdakwa dinyatakan bersalah, biaya perkara wajib dibebankan kepadanya, kecuali ada ketentuan yang membebaskannya (misalnya: dalam perkara anak atau pidana mati).</a:t>
            </a:r>
          </a:p>
          <a:p>
            <a:endParaRPr lang="id-ID" sz="1100">
              <a:solidFill>
                <a:schemeClr val="accent6"/>
              </a:solidFill>
              <a:latin typeface="Titillium Web" panose="00000500000000000000" pitchFamily="2" charset="0"/>
            </a:endParaRPr>
          </a:p>
          <a:p>
            <a:endParaRPr lang="id-ID" sz="1100" b="1">
              <a:solidFill>
                <a:schemeClr val="accent6"/>
              </a:solidFill>
              <a:latin typeface="Titillium Web" panose="00000500000000000000" pitchFamily="2" charset="0"/>
            </a:endParaRPr>
          </a:p>
          <a:p>
            <a:endParaRPr lang="id-ID" sz="1100" b="1">
              <a:solidFill>
                <a:schemeClr val="accent6"/>
              </a:solidFill>
              <a:latin typeface="Titillium Web" panose="00000500000000000000" pitchFamily="2" charset="0"/>
            </a:endParaRPr>
          </a:p>
          <a:p>
            <a:endParaRPr lang="id-ID" sz="1100" b="1">
              <a:solidFill>
                <a:schemeClr val="accent6"/>
              </a:solidFill>
              <a:latin typeface="Titillium Web" panose="00000500000000000000" pitchFamily="2" charset="0"/>
            </a:endParaRPr>
          </a:p>
          <a:p>
            <a:r>
              <a:rPr lang="id-ID" sz="1100" b="1">
                <a:solidFill>
                  <a:schemeClr val="accent6"/>
                </a:solidFill>
                <a:latin typeface="Titillium Web" panose="00000500000000000000" pitchFamily="2" charset="0"/>
              </a:rPr>
              <a:t>Jumlah Biaya Perkara yang Dituntut</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Besaran Standar: Rp5.000 (lima ribu rupiah)</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Besaran ini tidak diatur secara eksplisit dalam KUHAP, tetapi:</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Telah menjadi standar praktik peradilan di Indonesia.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Dicantumkan dalam format baku surat tuntutan jaksa sebagaimana diatur dalam: Buku Administrasi Kejaksaan RI (Kep-227/2021); Pedoman dan modul pelatihan Kejaksaan</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Biaya perkara ini adalah simbolik sebagai bentuk administratif, bukan untuk mengganti seluruh pengeluaran negara.</a:t>
            </a:r>
          </a:p>
          <a:p>
            <a:endParaRPr lang="id-ID" sz="1100">
              <a:solidFill>
                <a:schemeClr val="accent6"/>
              </a:solidFill>
              <a:latin typeface="Titillium Web" panose="00000500000000000000" pitchFamily="2" charset="0"/>
            </a:endParaRPr>
          </a:p>
          <a:p>
            <a:r>
              <a:rPr lang="id-ID" sz="1100" b="1">
                <a:solidFill>
                  <a:schemeClr val="accent6"/>
                </a:solidFill>
                <a:latin typeface="Titillium Web" panose="00000500000000000000" pitchFamily="2" charset="0"/>
              </a:rPr>
              <a:t>Ketentuan Pengecualian (Tidak Dituntut Biaya Perkara)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Terdakwa Dituntut Pidana Mati atau Seumur Hidup. Pedoman Jaksa Agung Nomor 24 Tahun 2021 secara eksplisit menyebut: “Dalam hal Penuntut Umum menuntut pidana mati atau penjara seumur hidup, tidak dibebankan biaya perkara kepada terdakwa.”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Tuntutan Bebas (Vrijspraak). Jika jaksa menuntut bebas karena tidak cukup bukti: Terdakwa tidak dimintakan biaya perkara; Dibebankan kepada negara</a:t>
            </a:r>
          </a:p>
          <a:p>
            <a:pPr marL="171450" indent="-171450">
              <a:buClr>
                <a:schemeClr val="accent6"/>
              </a:buClr>
              <a:buFont typeface="Arial" panose="020B0604020202020204" pitchFamily="34" charset="0"/>
              <a:buChar char="•"/>
            </a:pPr>
            <a:r>
              <a:rPr lang="id-ID" sz="1100">
                <a:solidFill>
                  <a:schemeClr val="accent6"/>
                </a:solidFill>
                <a:latin typeface="Titillium Web" panose="00000500000000000000" pitchFamily="2" charset="0"/>
              </a:rPr>
              <a:t>Tuntutan Lepas (Ontslag van Alle Rechtsvervolging). Jika perbuatan terbukti, tapi bukan tindak pidana: Biaya perkara tidak dibebankan kepada terdakwa; Negara tetap menanggung</a:t>
            </a:r>
          </a:p>
          <a:p>
            <a:pPr>
              <a:buClr>
                <a:schemeClr val="accent6"/>
              </a:buClr>
            </a:pPr>
            <a:endParaRPr lang="id-ID" sz="11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475604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17">
          <a:extLst>
            <a:ext uri="{FF2B5EF4-FFF2-40B4-BE49-F238E27FC236}">
              <a16:creationId xmlns:a16="http://schemas.microsoft.com/office/drawing/2014/main" id="{A91796BE-3252-B131-8984-CE2E357E9588}"/>
            </a:ext>
          </a:extLst>
        </p:cNvPr>
        <p:cNvGrpSpPr/>
        <p:nvPr/>
      </p:nvGrpSpPr>
      <p:grpSpPr>
        <a:xfrm>
          <a:off x="0" y="0"/>
          <a:ext cx="0" cy="0"/>
          <a:chOff x="0" y="0"/>
          <a:chExt cx="0" cy="0"/>
        </a:xfrm>
      </p:grpSpPr>
      <p:pic>
        <p:nvPicPr>
          <p:cNvPr id="1720" name="Google Shape;1720;p41">
            <a:extLst>
              <a:ext uri="{FF2B5EF4-FFF2-40B4-BE49-F238E27FC236}">
                <a16:creationId xmlns:a16="http://schemas.microsoft.com/office/drawing/2014/main" id="{399C81C8-C806-31CC-C611-1F1430EE05E5}"/>
              </a:ext>
            </a:extLst>
          </p:cNvPr>
          <p:cNvPicPr preferRelativeResize="0">
            <a:picLocks noGrp="1"/>
          </p:cNvPicPr>
          <p:nvPr>
            <p:ph type="pic" idx="2"/>
          </p:nvPr>
        </p:nvPicPr>
        <p:blipFill rotWithShape="1">
          <a:blip r:embed="rId3">
            <a:alphaModFix/>
          </a:blip>
          <a:srcRect l="22856" r="14643"/>
          <a:stretch/>
        </p:blipFill>
        <p:spPr>
          <a:xfrm>
            <a:off x="5234100" y="428150"/>
            <a:ext cx="3477600" cy="3477600"/>
          </a:xfrm>
          <a:prstGeom prst="ellipse">
            <a:avLst/>
          </a:prstGeom>
        </p:spPr>
      </p:pic>
      <p:sp>
        <p:nvSpPr>
          <p:cNvPr id="2" name="Google Shape;1869;p51">
            <a:extLst>
              <a:ext uri="{FF2B5EF4-FFF2-40B4-BE49-F238E27FC236}">
                <a16:creationId xmlns:a16="http://schemas.microsoft.com/office/drawing/2014/main" id="{D93DB40E-404E-E2D0-0E64-895E13C8BAD7}"/>
              </a:ext>
            </a:extLst>
          </p:cNvPr>
          <p:cNvSpPr txBox="1">
            <a:spLocks/>
          </p:cNvSpPr>
          <p:nvPr/>
        </p:nvSpPr>
        <p:spPr>
          <a:xfrm>
            <a:off x="998676" y="1107906"/>
            <a:ext cx="3646159" cy="2529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Nunito Sans"/>
              <a:buNone/>
              <a:defRPr sz="4000" b="1" i="0" u="none" strike="noStrike" cap="none">
                <a:solidFill>
                  <a:schemeClr val="dk1"/>
                </a:solidFill>
                <a:latin typeface="Nunito Sans"/>
                <a:ea typeface="Nunito Sans"/>
                <a:cs typeface="Nunito Sans"/>
                <a:sym typeface="Nunito Sans"/>
              </a:defRPr>
            </a:lvl1pPr>
            <a:lvl2pPr marR="0" lvl="1"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2pPr>
            <a:lvl3pPr marR="0" lvl="2"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3pPr>
            <a:lvl4pPr marR="0" lvl="3"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4pPr>
            <a:lvl5pPr marR="0" lvl="4"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5pPr>
            <a:lvl6pPr marR="0" lvl="5"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6pPr>
            <a:lvl7pPr marR="0" lvl="6"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7pPr>
            <a:lvl8pPr marR="0" lvl="7"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8pPr>
            <a:lvl9pPr marR="0" lvl="8" algn="ctr" rtl="0">
              <a:lnSpc>
                <a:spcPct val="100000"/>
              </a:lnSpc>
              <a:spcBef>
                <a:spcPts val="0"/>
              </a:spcBef>
              <a:spcAft>
                <a:spcPts val="0"/>
              </a:spcAft>
              <a:buClr>
                <a:schemeClr val="dk1"/>
              </a:buClr>
              <a:buSzPts val="3500"/>
              <a:buFont typeface="Nunito Sans"/>
              <a:buNone/>
              <a:defRPr sz="3500" b="1" i="0" u="none" strike="noStrike" cap="none">
                <a:solidFill>
                  <a:schemeClr val="dk1"/>
                </a:solidFill>
                <a:latin typeface="Nunito Sans"/>
                <a:ea typeface="Nunito Sans"/>
                <a:cs typeface="Nunito Sans"/>
                <a:sym typeface="Nunito Sans"/>
              </a:defRPr>
            </a:lvl9pPr>
          </a:lstStyle>
          <a:p>
            <a:pPr algn="l"/>
            <a:r>
              <a:rPr lang="id-ID" sz="2400">
                <a:solidFill>
                  <a:schemeClr val="bg2"/>
                </a:solidFill>
              </a:rPr>
              <a:t>03.A</a:t>
            </a:r>
            <a:br>
              <a:rPr lang="id-ID" sz="2400"/>
            </a:br>
            <a:r>
              <a:rPr lang="id-ID" sz="2400"/>
              <a:t>Sistematika </a:t>
            </a:r>
          </a:p>
          <a:p>
            <a:pPr algn="l"/>
            <a:r>
              <a:rPr lang="id-ID" sz="2400"/>
              <a:t>Surat Tuntutan </a:t>
            </a:r>
          </a:p>
        </p:txBody>
      </p:sp>
    </p:spTree>
    <p:extLst>
      <p:ext uri="{BB962C8B-B14F-4D97-AF65-F5344CB8AC3E}">
        <p14:creationId xmlns:p14="http://schemas.microsoft.com/office/powerpoint/2010/main" val="2228135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70A72A73-FAE0-E53F-BB8F-6B7D27A18D51}"/>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F3B76D00-CC33-477D-8E4B-A40C7A57510D}"/>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r>
              <a:rPr lang="id-ID" sz="2000">
                <a:solidFill>
                  <a:schemeClr val="accent6"/>
                </a:solidFill>
                <a:latin typeface="Titillium Web" panose="00000500000000000000" pitchFamily="2" charset="0"/>
              </a:rPr>
              <a:t>Struktur dan Isi Surat Tuntutan (P-42) berdasarkan KEP-227</a:t>
            </a:r>
          </a:p>
        </p:txBody>
      </p:sp>
      <p:sp>
        <p:nvSpPr>
          <p:cNvPr id="6" name="Kotak Teks 5">
            <a:extLst>
              <a:ext uri="{FF2B5EF4-FFF2-40B4-BE49-F238E27FC236}">
                <a16:creationId xmlns:a16="http://schemas.microsoft.com/office/drawing/2014/main" id="{978D9719-8E12-4835-4C6E-CF14F98E32D8}"/>
              </a:ext>
            </a:extLst>
          </p:cNvPr>
          <p:cNvSpPr txBox="1"/>
          <p:nvPr/>
        </p:nvSpPr>
        <p:spPr>
          <a:xfrm>
            <a:off x="720000" y="1270274"/>
            <a:ext cx="7704000" cy="3139321"/>
          </a:xfrm>
          <a:prstGeom prst="rect">
            <a:avLst/>
          </a:prstGeom>
          <a:noFill/>
        </p:spPr>
        <p:txBody>
          <a:bodyPr wrap="square" numCol="1" spcCol="360000" rtlCol="0">
            <a:spAutoFit/>
          </a:bodyPr>
          <a:lstStyle/>
          <a:p>
            <a:pPr marL="171450" indent="-171450">
              <a:buClr>
                <a:schemeClr val="accent6"/>
              </a:buClr>
              <a:buFont typeface="Arial" panose="020B0604020202020204" pitchFamily="34" charset="0"/>
              <a:buChar char="•"/>
            </a:pPr>
            <a:r>
              <a:rPr lang="id-ID" sz="1800" b="1">
                <a:solidFill>
                  <a:schemeClr val="accent6"/>
                </a:solidFill>
                <a:latin typeface="Titillium Web" panose="00000500000000000000" pitchFamily="2" charset="0"/>
              </a:rPr>
              <a:t>Irah-irah</a:t>
            </a:r>
            <a:r>
              <a:rPr lang="id-ID" sz="1800">
                <a:solidFill>
                  <a:schemeClr val="accent6"/>
                </a:solidFill>
                <a:latin typeface="Titillium Web" panose="00000500000000000000" pitchFamily="2" charset="0"/>
              </a:rPr>
              <a:t>: "Demi Keadilan dan Kebenaran Berdasarkan Ketuhanan Yang Maha Esa"</a:t>
            </a:r>
          </a:p>
          <a:p>
            <a:pPr marL="171450" indent="-171450">
              <a:buClr>
                <a:schemeClr val="accent6"/>
              </a:buClr>
              <a:buFont typeface="Arial" panose="020B0604020202020204" pitchFamily="34" charset="0"/>
              <a:buChar char="•"/>
            </a:pPr>
            <a:r>
              <a:rPr lang="id-ID" sz="1800" b="1">
                <a:solidFill>
                  <a:schemeClr val="accent6"/>
                </a:solidFill>
                <a:latin typeface="Titillium Web" panose="00000500000000000000" pitchFamily="2" charset="0"/>
              </a:rPr>
              <a:t>Identitas Terdakwa</a:t>
            </a:r>
            <a:r>
              <a:rPr lang="id-ID" sz="1800">
                <a:solidFill>
                  <a:schemeClr val="accent6"/>
                </a:solidFill>
                <a:latin typeface="Titillium Web" panose="00000500000000000000" pitchFamily="2" charset="0"/>
              </a:rPr>
              <a:t>: lengkap termasuk data korporasi bila perlu.</a:t>
            </a:r>
          </a:p>
          <a:p>
            <a:pPr marL="171450" indent="-171450">
              <a:buClr>
                <a:schemeClr val="accent6"/>
              </a:buClr>
              <a:buFont typeface="Arial" panose="020B0604020202020204" pitchFamily="34" charset="0"/>
              <a:buChar char="•"/>
            </a:pPr>
            <a:r>
              <a:rPr lang="id-ID" sz="1800" b="1">
                <a:solidFill>
                  <a:schemeClr val="accent6"/>
                </a:solidFill>
                <a:latin typeface="Titillium Web" panose="00000500000000000000" pitchFamily="2" charset="0"/>
              </a:rPr>
              <a:t>Status Penahanan</a:t>
            </a:r>
            <a:r>
              <a:rPr lang="id-ID" sz="1800">
                <a:solidFill>
                  <a:schemeClr val="accent6"/>
                </a:solidFill>
                <a:latin typeface="Titillium Web" panose="00000500000000000000" pitchFamily="2" charset="0"/>
              </a:rPr>
              <a:t>: sejak penyidikan hingga persidangan.</a:t>
            </a:r>
          </a:p>
          <a:p>
            <a:pPr marL="171450" indent="-171450">
              <a:buClr>
                <a:schemeClr val="accent6"/>
              </a:buClr>
              <a:buFont typeface="Arial" panose="020B0604020202020204" pitchFamily="34" charset="0"/>
              <a:buChar char="•"/>
            </a:pPr>
            <a:r>
              <a:rPr lang="id-ID" sz="1800" b="1">
                <a:solidFill>
                  <a:schemeClr val="accent6"/>
                </a:solidFill>
                <a:latin typeface="Titillium Web" panose="00000500000000000000" pitchFamily="2" charset="0"/>
              </a:rPr>
              <a:t>Uraian Dakwaan </a:t>
            </a:r>
            <a:r>
              <a:rPr lang="id-ID" sz="1800">
                <a:solidFill>
                  <a:schemeClr val="accent6"/>
                </a:solidFill>
                <a:latin typeface="Titillium Web" panose="00000500000000000000" pitchFamily="2" charset="0"/>
              </a:rPr>
              <a:t>dan </a:t>
            </a:r>
            <a:r>
              <a:rPr lang="id-ID" sz="1800" b="1">
                <a:solidFill>
                  <a:schemeClr val="accent6"/>
                </a:solidFill>
                <a:latin typeface="Titillium Web" panose="00000500000000000000" pitchFamily="2" charset="0"/>
              </a:rPr>
              <a:t>keterangan hasil pembuktian di persidangan</a:t>
            </a:r>
            <a:r>
              <a:rPr lang="id-ID" sz="1800">
                <a:solidFill>
                  <a:schemeClr val="accent6"/>
                </a:solidFill>
                <a:latin typeface="Titillium Web" panose="00000500000000000000" pitchFamily="2" charset="0"/>
              </a:rPr>
              <a:t>.</a:t>
            </a:r>
          </a:p>
          <a:p>
            <a:pPr marL="171450" indent="-171450">
              <a:buClr>
                <a:schemeClr val="accent6"/>
              </a:buClr>
              <a:buFont typeface="Arial" panose="020B0604020202020204" pitchFamily="34" charset="0"/>
              <a:buChar char="•"/>
            </a:pPr>
            <a:r>
              <a:rPr lang="id-ID" sz="1800" b="1">
                <a:solidFill>
                  <a:schemeClr val="accent6"/>
                </a:solidFill>
                <a:latin typeface="Titillium Web" panose="00000500000000000000" pitchFamily="2" charset="0"/>
              </a:rPr>
              <a:t>Analisis Yuridis</a:t>
            </a:r>
            <a:r>
              <a:rPr lang="id-ID" sz="1800">
                <a:solidFill>
                  <a:schemeClr val="accent6"/>
                </a:solidFill>
                <a:latin typeface="Titillium Web" panose="00000500000000000000" pitchFamily="2" charset="0"/>
              </a:rPr>
              <a:t>: pembuktian unsur delik dan tanggung jawab pidana.</a:t>
            </a:r>
          </a:p>
          <a:p>
            <a:pPr marL="171450" indent="-171450">
              <a:buClr>
                <a:schemeClr val="accent6"/>
              </a:buClr>
              <a:buFont typeface="Arial" panose="020B0604020202020204" pitchFamily="34" charset="0"/>
              <a:buChar char="•"/>
            </a:pPr>
            <a:r>
              <a:rPr lang="sv-SE" sz="1800" b="1">
                <a:solidFill>
                  <a:schemeClr val="accent6"/>
                </a:solidFill>
                <a:latin typeface="Titillium Web" panose="00000500000000000000" pitchFamily="2" charset="0"/>
              </a:rPr>
              <a:t>Analisis Penjatuhan Pidana Tambahan dan Barang Bukti</a:t>
            </a:r>
            <a:r>
              <a:rPr lang="sv-SE" sz="1800">
                <a:solidFill>
                  <a:schemeClr val="accent6"/>
                </a:solidFill>
                <a:latin typeface="Titillium Web" panose="00000500000000000000" pitchFamily="2" charset="0"/>
              </a:rPr>
              <a:t>.</a:t>
            </a:r>
          </a:p>
          <a:p>
            <a:pPr marL="171450" indent="-171450">
              <a:buClr>
                <a:schemeClr val="accent6"/>
              </a:buClr>
              <a:buFont typeface="Arial" panose="020B0604020202020204" pitchFamily="34" charset="0"/>
              <a:buChar char="•"/>
            </a:pPr>
            <a:r>
              <a:rPr lang="sv-SE" sz="1800" b="1">
                <a:solidFill>
                  <a:schemeClr val="accent6"/>
                </a:solidFill>
                <a:latin typeface="Titillium Web" panose="00000500000000000000" pitchFamily="2" charset="0"/>
              </a:rPr>
              <a:t>Kesimpulan dan Pertimbangan Lain</a:t>
            </a:r>
            <a:r>
              <a:rPr lang="sv-SE" sz="1800">
                <a:solidFill>
                  <a:schemeClr val="accent6"/>
                </a:solidFill>
                <a:latin typeface="Titillium Web" panose="00000500000000000000" pitchFamily="2" charset="0"/>
              </a:rPr>
              <a:t>: termasuk keadaan yang memberatkan/meringankan.</a:t>
            </a:r>
          </a:p>
          <a:p>
            <a:pPr marL="171450" indent="-171450">
              <a:buClr>
                <a:schemeClr val="accent6"/>
              </a:buClr>
              <a:buFont typeface="Arial" panose="020B0604020202020204" pitchFamily="34" charset="0"/>
              <a:buChar char="•"/>
            </a:pPr>
            <a:r>
              <a:rPr lang="sv-SE" sz="1800" b="1">
                <a:solidFill>
                  <a:schemeClr val="accent6"/>
                </a:solidFill>
                <a:latin typeface="Titillium Web" panose="00000500000000000000" pitchFamily="2" charset="0"/>
              </a:rPr>
              <a:t>Amar Tuntutan</a:t>
            </a:r>
            <a:r>
              <a:rPr lang="sv-SE" sz="1800">
                <a:solidFill>
                  <a:schemeClr val="accent6"/>
                </a:solidFill>
                <a:latin typeface="Titillium Web" panose="00000500000000000000" pitchFamily="2" charset="0"/>
              </a:rPr>
              <a:t>:</a:t>
            </a:r>
            <a:endParaRPr lang="id-ID" sz="1800">
              <a:solidFill>
                <a:schemeClr val="accent6"/>
              </a:solidFill>
              <a:latin typeface="Titillium Web" panose="00000500000000000000" pitchFamily="2" charset="0"/>
            </a:endParaRPr>
          </a:p>
          <a:p>
            <a:pPr>
              <a:buClr>
                <a:schemeClr val="accent6"/>
              </a:buClr>
            </a:pPr>
            <a:endParaRPr lang="id-ID" sz="18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21587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DA85951B-F760-46CF-E17C-530C4E958715}"/>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9FC77B00-5ACC-7D4E-0DDC-BC124FA784EF}"/>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b="1">
                <a:solidFill>
                  <a:schemeClr val="accent6"/>
                </a:solidFill>
                <a:latin typeface="Titillium Web" panose="00000500000000000000" pitchFamily="2" charset="0"/>
              </a:rPr>
              <a:t>Uraian Dakwaan </a:t>
            </a:r>
            <a:r>
              <a:rPr lang="id-ID" sz="2000">
                <a:solidFill>
                  <a:schemeClr val="accent6"/>
                </a:solidFill>
                <a:latin typeface="Titillium Web" panose="00000500000000000000" pitchFamily="2" charset="0"/>
              </a:rPr>
              <a:t>dan K</a:t>
            </a:r>
            <a:r>
              <a:rPr lang="id-ID" sz="2000" b="1">
                <a:solidFill>
                  <a:schemeClr val="accent6"/>
                </a:solidFill>
                <a:latin typeface="Titillium Web" panose="00000500000000000000" pitchFamily="2" charset="0"/>
              </a:rPr>
              <a:t>eterangan Hasil Pembuktian di Persidangan</a:t>
            </a:r>
            <a:endParaRPr sz="2000"/>
          </a:p>
        </p:txBody>
      </p:sp>
      <p:sp>
        <p:nvSpPr>
          <p:cNvPr id="6" name="Kotak Teks 5">
            <a:extLst>
              <a:ext uri="{FF2B5EF4-FFF2-40B4-BE49-F238E27FC236}">
                <a16:creationId xmlns:a16="http://schemas.microsoft.com/office/drawing/2014/main" id="{0F95DABC-4D80-6647-EAAB-AE89C23E84EF}"/>
              </a:ext>
            </a:extLst>
          </p:cNvPr>
          <p:cNvSpPr txBox="1"/>
          <p:nvPr/>
        </p:nvSpPr>
        <p:spPr>
          <a:xfrm>
            <a:off x="720000" y="1017725"/>
            <a:ext cx="7704000" cy="3600986"/>
          </a:xfrm>
          <a:prstGeom prst="rect">
            <a:avLst/>
          </a:prstGeom>
          <a:noFill/>
        </p:spPr>
        <p:txBody>
          <a:bodyPr wrap="square" numCol="1" spcCol="360000" rtlCol="0">
            <a:spAutoFit/>
          </a:bodyPr>
          <a:lstStyle/>
          <a:p>
            <a:r>
              <a:rPr lang="id-ID" sz="1200">
                <a:solidFill>
                  <a:schemeClr val="accent6"/>
                </a:solidFill>
                <a:latin typeface="Titillium Web" panose="00000500000000000000" pitchFamily="2" charset="0"/>
              </a:rPr>
              <a:t>Di bagian awal surat tuntutan, jaksa mengutip secara lengkap dan utuh rumusan dakwaan yang telah dibacakan pada awal persidangan. Hal ini penting agar pembaca surat tuntutan (termasuk hakim) memahami konteks hukum sejak awal.</a:t>
            </a:r>
          </a:p>
          <a:p>
            <a:endParaRPr lang="id-ID" sz="1200">
              <a:solidFill>
                <a:schemeClr val="accent6"/>
              </a:solidFill>
              <a:latin typeface="Titillium Web" panose="00000500000000000000" pitchFamily="2" charset="0"/>
            </a:endParaRPr>
          </a:p>
          <a:p>
            <a:r>
              <a:rPr lang="id-ID" sz="1200">
                <a:solidFill>
                  <a:schemeClr val="accent6"/>
                </a:solidFill>
                <a:latin typeface="Titillium Web" panose="00000500000000000000" pitchFamily="2" charset="0"/>
              </a:rPr>
              <a:t>Jaksa menguraikan fakta hukum yang terbukti dalam persidangan dengan mengacu pada: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Keterangan saksi</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Keterangan ahli</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Keterangan terdakwa</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Surat dan dokumen (Pasal 184 KUHAP)</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Petunjuk</a:t>
            </a:r>
          </a:p>
          <a:p>
            <a:pPr marL="171450" indent="-171450">
              <a:buClr>
                <a:schemeClr val="accent6"/>
              </a:buClr>
              <a:buFont typeface="Arial" panose="020B0604020202020204" pitchFamily="34" charset="0"/>
              <a:buChar char="•"/>
            </a:pPr>
            <a:r>
              <a:rPr lang="id-ID" sz="1200">
                <a:solidFill>
                  <a:schemeClr val="accent6"/>
                </a:solidFill>
                <a:latin typeface="Titillium Web" panose="00000500000000000000" pitchFamily="2" charset="0"/>
              </a:rPr>
              <a:t>Barang bukti</a:t>
            </a:r>
          </a:p>
          <a:p>
            <a:endParaRPr lang="id-ID" sz="1200">
              <a:solidFill>
                <a:schemeClr val="accent6"/>
              </a:solidFill>
              <a:latin typeface="Titillium Web" panose="00000500000000000000" pitchFamily="2" charset="0"/>
            </a:endParaRPr>
          </a:p>
          <a:p>
            <a:r>
              <a:rPr lang="id-ID" sz="1200">
                <a:solidFill>
                  <a:schemeClr val="accent6"/>
                </a:solidFill>
                <a:latin typeface="Titillium Web" panose="00000500000000000000" pitchFamily="2" charset="0"/>
              </a:rPr>
              <a:t>Format penguraian biasanya:</a:t>
            </a:r>
          </a:p>
          <a:p>
            <a:r>
              <a:rPr lang="id-ID" sz="1200">
                <a:solidFill>
                  <a:schemeClr val="accent6"/>
                </a:solidFill>
                <a:latin typeface="Titillium Web" panose="00000500000000000000" pitchFamily="2" charset="0"/>
              </a:rPr>
              <a:t>“Bahwa dari keterangan saksi A di persidangan telah terungkap bahwa …”</a:t>
            </a:r>
          </a:p>
          <a:p>
            <a:r>
              <a:rPr lang="id-ID" sz="1200">
                <a:solidFill>
                  <a:schemeClr val="accent6"/>
                </a:solidFill>
                <a:latin typeface="Titillium Web" panose="00000500000000000000" pitchFamily="2" charset="0"/>
              </a:rPr>
              <a:t>“Keterangan ini dikuatkan oleh saksi B, serta sesuai dengan barang bukti berupa …”</a:t>
            </a:r>
          </a:p>
          <a:p>
            <a:r>
              <a:rPr lang="id-ID" sz="1200">
                <a:solidFill>
                  <a:schemeClr val="accent6"/>
                </a:solidFill>
                <a:latin typeface="Titillium Web" panose="00000500000000000000" pitchFamily="2" charset="0"/>
              </a:rPr>
              <a:t>“Terdakwa mengakui telah melakukan …”</a:t>
            </a:r>
          </a:p>
          <a:p>
            <a:endParaRPr lang="id-ID" sz="1200">
              <a:solidFill>
                <a:schemeClr val="accent6"/>
              </a:solidFill>
              <a:latin typeface="Titillium Web" panose="00000500000000000000" pitchFamily="2" charset="0"/>
            </a:endParaRPr>
          </a:p>
          <a:p>
            <a:r>
              <a:rPr lang="id-ID" sz="1200">
                <a:solidFill>
                  <a:schemeClr val="accent6"/>
                </a:solidFill>
                <a:latin typeface="Titillium Web" panose="00000500000000000000" pitchFamily="2" charset="0"/>
              </a:rPr>
              <a:t>Fakta hukum yang diuraikan haruslah yang relevan dengan unsur pasal yang didakwakan.</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82712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AE00F8FE-D8E1-822B-3282-7A069B5F9D5E}"/>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C5AAD128-E89F-39B5-13B2-EC954C4A1930}"/>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sz="2000" b="1">
                <a:solidFill>
                  <a:schemeClr val="accent6"/>
                </a:solidFill>
                <a:latin typeface="Titillium Web" panose="00000500000000000000" pitchFamily="2" charset="0"/>
              </a:rPr>
              <a:t>Analisis Yuridis</a:t>
            </a:r>
            <a:r>
              <a:rPr lang="id-ID" sz="2000" b="1">
                <a:solidFill>
                  <a:schemeClr val="accent6"/>
                </a:solidFill>
                <a:latin typeface="Titillium Web" panose="00000500000000000000" pitchFamily="2" charset="0"/>
              </a:rPr>
              <a:t> (1/2)</a:t>
            </a:r>
            <a:endParaRPr lang="sv-SE" sz="2000"/>
          </a:p>
        </p:txBody>
      </p:sp>
      <p:sp>
        <p:nvSpPr>
          <p:cNvPr id="6" name="Kotak Teks 5">
            <a:extLst>
              <a:ext uri="{FF2B5EF4-FFF2-40B4-BE49-F238E27FC236}">
                <a16:creationId xmlns:a16="http://schemas.microsoft.com/office/drawing/2014/main" id="{1CFE7EBF-3491-8EB5-278F-A2EA76EE9C2D}"/>
              </a:ext>
            </a:extLst>
          </p:cNvPr>
          <p:cNvSpPr txBox="1"/>
          <p:nvPr/>
        </p:nvSpPr>
        <p:spPr>
          <a:xfrm>
            <a:off x="720000" y="1017725"/>
            <a:ext cx="7704000" cy="3600986"/>
          </a:xfrm>
          <a:prstGeom prst="rect">
            <a:avLst/>
          </a:prstGeom>
          <a:noFill/>
        </p:spPr>
        <p:txBody>
          <a:bodyPr wrap="square" numCol="1" spcCol="360000" rtlCol="0">
            <a:spAutoFit/>
          </a:bodyPr>
          <a:lstStyle/>
          <a:p>
            <a:pPr>
              <a:buClr>
                <a:schemeClr val="accent6"/>
              </a:buClr>
            </a:pPr>
            <a:r>
              <a:rPr lang="id-ID" sz="1200">
                <a:solidFill>
                  <a:schemeClr val="accent6"/>
                </a:solidFill>
                <a:latin typeface="Titillium Web" panose="00000500000000000000" pitchFamily="2" charset="0"/>
              </a:rPr>
              <a:t>Telaah fakta hukum berdasarkan BAP dan fakta persidangan harus dilakukan secara terstruktur agar Jaksa dapat menyusun analisis yuridis yang tepat. Berikut adalah langkah-langkah taktis yang harus dilakukan oleh Jaksa:</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Mengidentifikasi fakta hukum yang relevan</a:t>
            </a:r>
            <a:r>
              <a:rPr lang="id-ID" sz="1200">
                <a:solidFill>
                  <a:schemeClr val="accent6"/>
                </a:solidFill>
                <a:latin typeface="Titillium Web" panose="00000500000000000000" pitchFamily="2" charset="0"/>
              </a:rPr>
              <a:t>: Pisahkan antara fakta hukum dan fakta non-hukum dari BAP serta fakta yang terungkap dalam persidangan. </a:t>
            </a:r>
          </a:p>
          <a:p>
            <a:pPr marL="182563">
              <a:buClr>
                <a:schemeClr val="accent6"/>
              </a:buClr>
            </a:pPr>
            <a:r>
              <a:rPr lang="id-ID" sz="1200">
                <a:solidFill>
                  <a:schemeClr val="accent6"/>
                </a:solidFill>
                <a:latin typeface="Titillium Web" panose="00000500000000000000" pitchFamily="2" charset="0"/>
              </a:rPr>
              <a:t>Contoh: Dalam perkara pencurian, fakta hukum seperti "terdakwa memasuki rumah tanpa izin" relevan karena berkaitan dengan unsur delik, sedangkan fakta non-hukum seperti "terdakwa mengaku sedang kesulitan ekonomi" tidak berkaitan langsung dengan unsur delik.</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Mengelompokkan fakta sesuai kronologi dan peristiwa hukum</a:t>
            </a:r>
            <a:r>
              <a:rPr lang="id-ID" sz="1200">
                <a:solidFill>
                  <a:schemeClr val="accent6"/>
                </a:solidFill>
                <a:latin typeface="Titillium Web" panose="00000500000000000000" pitchFamily="2" charset="0"/>
              </a:rPr>
              <a:t>: Susun secara sistematis fakta-fakta yang berkaitan langsung dengan unsur-unsur tindak pidana. </a:t>
            </a:r>
          </a:p>
          <a:p>
            <a:pPr marL="182563">
              <a:buClr>
                <a:schemeClr val="accent6"/>
              </a:buClr>
            </a:pPr>
            <a:r>
              <a:rPr lang="id-ID" sz="1200">
                <a:solidFill>
                  <a:schemeClr val="accent6"/>
                </a:solidFill>
                <a:latin typeface="Titillium Web" panose="00000500000000000000" pitchFamily="2" charset="0"/>
              </a:rPr>
              <a:t>Contoh: Fakta tanggal kejadian, waktu pelaku masuk rumah korban, dan waktu korban melapor ke polisi disusun sesuai urutan waktu guna membangun rangkaian peristiwa hukum.</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Mengkaji hubungan antara fakta dan unsur delik</a:t>
            </a:r>
            <a:r>
              <a:rPr lang="id-ID" sz="1200">
                <a:solidFill>
                  <a:schemeClr val="accent6"/>
                </a:solidFill>
                <a:latin typeface="Titillium Web" panose="00000500000000000000" pitchFamily="2" charset="0"/>
              </a:rPr>
              <a:t>: Cocokkan setiap fakta dengan unsur pasal yang didakwakan guna melihat apakah unsur tersebut terpenuhi atau tidak. </a:t>
            </a:r>
          </a:p>
          <a:p>
            <a:pPr marL="182563">
              <a:buClr>
                <a:schemeClr val="accent6"/>
              </a:buClr>
            </a:pPr>
            <a:r>
              <a:rPr lang="id-ID" sz="1200">
                <a:solidFill>
                  <a:schemeClr val="accent6"/>
                </a:solidFill>
                <a:latin typeface="Titillium Web" panose="00000500000000000000" pitchFamily="2" charset="0"/>
              </a:rPr>
              <a:t>Contoh: Unsur "mengambil barang milik orang lain" dalam Pasal 362 KUHP dibuktikan melalui fakta bahwa terdakwa membawa kabur sepeda motor milik korban tanpa izin.</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Menentukan alat bukti yang mendukung tiap unsur</a:t>
            </a:r>
            <a:r>
              <a:rPr lang="id-ID" sz="1200">
                <a:solidFill>
                  <a:schemeClr val="accent6"/>
                </a:solidFill>
                <a:latin typeface="Titillium Web" panose="00000500000000000000" pitchFamily="2" charset="0"/>
              </a:rPr>
              <a:t>: Pemetaan alat bukti (saksi, surat, ahli, petunjuk, keterangan terdakwa) terhadap unsur delik sebagaimana diatur dalam Pasal 184 KUHAP. </a:t>
            </a:r>
          </a:p>
          <a:p>
            <a:pPr marL="182563">
              <a:buClr>
                <a:schemeClr val="accent6"/>
              </a:buClr>
            </a:pPr>
            <a:r>
              <a:rPr lang="id-ID" sz="1200">
                <a:solidFill>
                  <a:schemeClr val="accent6"/>
                </a:solidFill>
                <a:latin typeface="Titillium Web" panose="00000500000000000000" pitchFamily="2" charset="0"/>
              </a:rPr>
              <a:t>Contoh: Unsur "dengan maksud memiliki" didukung oleh keterangan terdakwa yang mengakui menjual barang hasil curian, dan dikuatkan oleh bukti surat berupa kwitansi penjualan.</a:t>
            </a:r>
          </a:p>
        </p:txBody>
      </p:sp>
    </p:spTree>
    <p:extLst>
      <p:ext uri="{BB962C8B-B14F-4D97-AF65-F5344CB8AC3E}">
        <p14:creationId xmlns:p14="http://schemas.microsoft.com/office/powerpoint/2010/main" val="106206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16E0C145-4B31-215E-4C3D-F320677B91B4}"/>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25B83A14-98A5-717E-B33C-F989D5131A7E}"/>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sz="2000" b="1">
                <a:solidFill>
                  <a:schemeClr val="accent6"/>
                </a:solidFill>
                <a:latin typeface="Titillium Web" panose="00000500000000000000" pitchFamily="2" charset="0"/>
              </a:rPr>
              <a:t>Analisis Yuridis</a:t>
            </a:r>
            <a:r>
              <a:rPr lang="id-ID" sz="2000" b="1">
                <a:solidFill>
                  <a:schemeClr val="accent6"/>
                </a:solidFill>
                <a:latin typeface="Titillium Web" panose="00000500000000000000" pitchFamily="2" charset="0"/>
              </a:rPr>
              <a:t> (2/2)</a:t>
            </a:r>
            <a:endParaRPr lang="sv-SE" sz="2000"/>
          </a:p>
        </p:txBody>
      </p:sp>
      <p:sp>
        <p:nvSpPr>
          <p:cNvPr id="6" name="Kotak Teks 5">
            <a:extLst>
              <a:ext uri="{FF2B5EF4-FFF2-40B4-BE49-F238E27FC236}">
                <a16:creationId xmlns:a16="http://schemas.microsoft.com/office/drawing/2014/main" id="{07272E09-AA52-0381-C9D8-C27B7F91D88A}"/>
              </a:ext>
            </a:extLst>
          </p:cNvPr>
          <p:cNvSpPr txBox="1"/>
          <p:nvPr/>
        </p:nvSpPr>
        <p:spPr>
          <a:xfrm>
            <a:off x="720000" y="1017725"/>
            <a:ext cx="7704000" cy="2492990"/>
          </a:xfrm>
          <a:prstGeom prst="rect">
            <a:avLst/>
          </a:prstGeom>
          <a:noFill/>
        </p:spPr>
        <p:txBody>
          <a:bodyPr wrap="square" numCol="1" spcCol="360000" rtlCol="0">
            <a:spAutoFit/>
          </a:bodyPr>
          <a:lstStyle/>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Mengevaluasi konsistensi fakta antar sumber</a:t>
            </a:r>
            <a:r>
              <a:rPr lang="id-ID" sz="1200">
                <a:solidFill>
                  <a:schemeClr val="accent6"/>
                </a:solidFill>
                <a:latin typeface="Titillium Web" panose="00000500000000000000" pitchFamily="2" charset="0"/>
              </a:rPr>
              <a:t>: Bandingkan fakta dalam BAP dengan yang muncul di persidangan untuk mendeteksi kontradiksi atau penguatan. </a:t>
            </a:r>
          </a:p>
          <a:p>
            <a:pPr marL="182563">
              <a:buClr>
                <a:schemeClr val="accent6"/>
              </a:buClr>
            </a:pPr>
            <a:r>
              <a:rPr lang="id-ID" sz="1200">
                <a:solidFill>
                  <a:schemeClr val="accent6"/>
                </a:solidFill>
                <a:latin typeface="Titillium Web" panose="00000500000000000000" pitchFamily="2" charset="0"/>
              </a:rPr>
              <a:t>Contoh: Jika dalam BAP terdakwa mengaku sendiri melakukan pencurian, tetapi di persidangan menyatakan diajak orang lain, maka jaksa perlu menilai perbedaan ini dan mencari bukti pendukung lain.</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Menggunakan doktrin dan yurisprudensi</a:t>
            </a:r>
            <a:r>
              <a:rPr lang="id-ID" sz="1200">
                <a:solidFill>
                  <a:schemeClr val="accent6"/>
                </a:solidFill>
                <a:latin typeface="Titillium Web" panose="00000500000000000000" pitchFamily="2" charset="0"/>
              </a:rPr>
              <a:t>: Rujuk teori hukum pidana dan putusan pengadilan yang relevan untuk memperkuat argumentasi tuntutan. </a:t>
            </a:r>
          </a:p>
          <a:p>
            <a:pPr marL="182563">
              <a:buClr>
                <a:schemeClr val="accent6"/>
              </a:buClr>
            </a:pPr>
            <a:r>
              <a:rPr lang="id-ID" sz="1200">
                <a:solidFill>
                  <a:schemeClr val="accent6"/>
                </a:solidFill>
                <a:latin typeface="Titillium Web" panose="00000500000000000000" pitchFamily="2" charset="0"/>
              </a:rPr>
              <a:t>Contoh: Doktrin Moeljatno menyatakan bahwa "pengambilan" dalam pencurian terjadi ketika penguasaan berpindah ke tangan pelaku, yang diperkuat yurisprudensi Mahkamah Agung No. 123/K/Pid/2015.</a:t>
            </a:r>
          </a:p>
          <a:p>
            <a:pPr marL="171450" indent="-171450">
              <a:buClr>
                <a:schemeClr val="accent6"/>
              </a:buClr>
              <a:buFont typeface="Arial" panose="020B0604020202020204" pitchFamily="34" charset="0"/>
              <a:buChar char="•"/>
            </a:pPr>
            <a:r>
              <a:rPr lang="id-ID" sz="1200" b="1">
                <a:solidFill>
                  <a:schemeClr val="accent6"/>
                </a:solidFill>
                <a:latin typeface="Titillium Web" panose="00000500000000000000" pitchFamily="2" charset="0"/>
              </a:rPr>
              <a:t>Menyusun kerangka analisis hukum</a:t>
            </a:r>
            <a:r>
              <a:rPr lang="id-ID" sz="1200">
                <a:solidFill>
                  <a:schemeClr val="accent6"/>
                </a:solidFill>
                <a:latin typeface="Titillium Web" panose="00000500000000000000" pitchFamily="2" charset="0"/>
              </a:rPr>
              <a:t>: Gabungkan semua hasil di atas ke dalam rangkaian logis dalam surat tuntutan untuk menyatakan pembuktian terpenuhinya unsur delik secara meyakinkan.</a:t>
            </a:r>
          </a:p>
          <a:p>
            <a:pPr marL="182563">
              <a:buClr>
                <a:schemeClr val="accent6"/>
              </a:buClr>
            </a:pPr>
            <a:r>
              <a:rPr lang="id-ID" sz="1200">
                <a:solidFill>
                  <a:schemeClr val="accent6"/>
                </a:solidFill>
                <a:latin typeface="Titillium Web" panose="00000500000000000000" pitchFamily="2" charset="0"/>
              </a:rPr>
              <a:t>Contoh: Jaksa menulis bahwa unsur "tanpa hak" terbukti karena tidak ada izin dari korban, dan unsur "milik orang lain" terbukti karena kendaraan atas nama korban, lalu merangkainya dalam bagian analisis yuridis surat tuntutan.</a:t>
            </a:r>
          </a:p>
          <a:p>
            <a:pPr>
              <a:buClr>
                <a:schemeClr val="accent6"/>
              </a:buClr>
            </a:pPr>
            <a:endParaRPr lang="id-ID" sz="1200">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692932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8001C3C0-983D-E74A-D96C-2BE3354EAC35}"/>
            </a:ext>
          </a:extLst>
        </p:cNvPr>
        <p:cNvGrpSpPr/>
        <p:nvPr/>
      </p:nvGrpSpPr>
      <p:grpSpPr>
        <a:xfrm>
          <a:off x="0" y="0"/>
          <a:ext cx="0" cy="0"/>
          <a:chOff x="0" y="0"/>
          <a:chExt cx="0" cy="0"/>
        </a:xfrm>
      </p:grpSpPr>
      <p:sp>
        <p:nvSpPr>
          <p:cNvPr id="6" name="Kotak Teks 5">
            <a:extLst>
              <a:ext uri="{FF2B5EF4-FFF2-40B4-BE49-F238E27FC236}">
                <a16:creationId xmlns:a16="http://schemas.microsoft.com/office/drawing/2014/main" id="{EEB7CC27-A5C3-7534-4021-704913032273}"/>
              </a:ext>
            </a:extLst>
          </p:cNvPr>
          <p:cNvSpPr txBox="1"/>
          <p:nvPr/>
        </p:nvSpPr>
        <p:spPr>
          <a:xfrm>
            <a:off x="720000" y="526852"/>
            <a:ext cx="7704000" cy="4616648"/>
          </a:xfrm>
          <a:prstGeom prst="rect">
            <a:avLst/>
          </a:prstGeom>
          <a:noFill/>
        </p:spPr>
        <p:txBody>
          <a:bodyPr wrap="square" numCol="1" spcCol="360000" rtlCol="0">
            <a:spAutoFit/>
          </a:bodyPr>
          <a:lstStyle/>
          <a:p>
            <a:pPr>
              <a:buClr>
                <a:schemeClr val="accent6"/>
              </a:buClr>
            </a:pPr>
            <a:r>
              <a:rPr lang="id-ID" b="1">
                <a:solidFill>
                  <a:schemeClr val="accent6"/>
                </a:solidFill>
                <a:latin typeface="Titillium Web" panose="00000500000000000000" pitchFamily="2" charset="0"/>
              </a:rPr>
              <a:t>Analisis Unsur Pidana (Pembuktian Yuridis)</a:t>
            </a:r>
          </a:p>
          <a:p>
            <a:pPr>
              <a:buClr>
                <a:schemeClr val="accent6"/>
              </a:buClr>
            </a:pPr>
            <a:r>
              <a:rPr lang="id-ID">
                <a:solidFill>
                  <a:schemeClr val="accent6"/>
                </a:solidFill>
                <a:latin typeface="Titillium Web" panose="00000500000000000000" pitchFamily="2" charset="0"/>
              </a:rPr>
              <a:t>Inilah bagian kunci: jaksa menjabarkan satu per satu unsur delik dari pasal yang didakwakan, lalu mengaitkan dengan fakta hukum yang terungkap, dan menyimpulkan unsur tersebut terbukti atau tidak.</a:t>
            </a:r>
          </a:p>
          <a:p>
            <a:pPr>
              <a:buClr>
                <a:schemeClr val="accent6"/>
              </a:buClr>
            </a:pPr>
            <a:r>
              <a:rPr lang="id-ID">
                <a:solidFill>
                  <a:schemeClr val="accent6"/>
                </a:solidFill>
                <a:latin typeface="Titillium Web" panose="00000500000000000000" pitchFamily="2" charset="0"/>
              </a:rPr>
              <a:t>Contoh struktur analisis:</a:t>
            </a:r>
          </a:p>
          <a:p>
            <a:pPr>
              <a:buClr>
                <a:schemeClr val="accent6"/>
              </a:buClr>
            </a:pPr>
            <a:r>
              <a:rPr lang="id-ID">
                <a:solidFill>
                  <a:schemeClr val="accent6"/>
                </a:solidFill>
                <a:latin typeface="Titillium Web" panose="00000500000000000000" pitchFamily="2" charset="0"/>
              </a:rPr>
              <a:t>Unsur 1: “Barang siapa” → Telah terbukti bahwa Terdakwa adalah pelaku … (identitas dibuktikan)</a:t>
            </a:r>
          </a:p>
          <a:p>
            <a:pPr>
              <a:buClr>
                <a:schemeClr val="accent6"/>
              </a:buClr>
            </a:pPr>
            <a:r>
              <a:rPr lang="id-ID">
                <a:solidFill>
                  <a:schemeClr val="accent6"/>
                </a:solidFill>
                <a:latin typeface="Titillium Web" panose="00000500000000000000" pitchFamily="2" charset="0"/>
              </a:rPr>
              <a:t>Unsur 2: “Melakukan penganiayaan” → Berdasarkan keterangan saksi A dan B, serta visum et repertum, telah terbukti bahwa …</a:t>
            </a:r>
          </a:p>
          <a:p>
            <a:pPr>
              <a:buClr>
                <a:schemeClr val="accent6"/>
              </a:buClr>
            </a:pPr>
            <a:r>
              <a:rPr lang="id-ID">
                <a:solidFill>
                  <a:schemeClr val="accent6"/>
                </a:solidFill>
                <a:latin typeface="Titillium Web" panose="00000500000000000000" pitchFamily="2" charset="0"/>
              </a:rPr>
              <a:t>Kesimpulan:</a:t>
            </a:r>
          </a:p>
          <a:p>
            <a:pPr>
              <a:buClr>
                <a:schemeClr val="accent6"/>
              </a:buClr>
            </a:pPr>
            <a:r>
              <a:rPr lang="id-ID">
                <a:solidFill>
                  <a:schemeClr val="accent6"/>
                </a:solidFill>
                <a:latin typeface="Titillium Web" panose="00000500000000000000" pitchFamily="2" charset="0"/>
              </a:rPr>
              <a:t>Dengan demikian, semua unsur Pasal 351 ayat (1) KUHP telah terbukti secara sah dan meyakinkan menurut hukum.</a:t>
            </a:r>
          </a:p>
          <a:p>
            <a:pPr>
              <a:buClr>
                <a:schemeClr val="accent6"/>
              </a:buClr>
            </a:pPr>
            <a:r>
              <a:rPr lang="id-ID">
                <a:solidFill>
                  <a:schemeClr val="accent6"/>
                </a:solidFill>
                <a:latin typeface="Titillium Web" panose="00000500000000000000" pitchFamily="2" charset="0"/>
              </a:rPr>
              <a:t>Jika dakwaan bersubsidi, jaksa harus menganalisis mulai dari dakwaan primer, lalu menyatakan terbukti/tidak, dan lanjut ke subsider bila perlu.</a:t>
            </a:r>
          </a:p>
          <a:p>
            <a:pPr>
              <a:buClr>
                <a:schemeClr val="accent6"/>
              </a:buClr>
            </a:pPr>
            <a:endParaRPr lang="id-ID">
              <a:solidFill>
                <a:schemeClr val="accent6"/>
              </a:solidFill>
              <a:latin typeface="Titillium Web" panose="00000500000000000000" pitchFamily="2" charset="0"/>
            </a:endParaRPr>
          </a:p>
          <a:p>
            <a:pPr>
              <a:buClr>
                <a:schemeClr val="accent6"/>
              </a:buClr>
            </a:pPr>
            <a:r>
              <a:rPr lang="id-ID" b="1">
                <a:solidFill>
                  <a:schemeClr val="accent6"/>
                </a:solidFill>
                <a:latin typeface="Titillium Web" panose="00000500000000000000" pitchFamily="2" charset="0"/>
              </a:rPr>
              <a:t>Prinsip Penulisan dan Analisis Jaksa</a:t>
            </a:r>
          </a:p>
          <a:p>
            <a:pPr>
              <a:buClr>
                <a:schemeClr val="accent6"/>
              </a:buClr>
            </a:pPr>
            <a:r>
              <a:rPr lang="id-ID">
                <a:solidFill>
                  <a:schemeClr val="accent6"/>
                </a:solidFill>
                <a:latin typeface="Titillium Web" panose="00000500000000000000" pitchFamily="2" charset="0"/>
              </a:rPr>
              <a:t>Berbasis alat bukti – bukan asumsi</a:t>
            </a:r>
          </a:p>
          <a:p>
            <a:pPr>
              <a:buClr>
                <a:schemeClr val="accent6"/>
              </a:buClr>
            </a:pPr>
            <a:r>
              <a:rPr lang="id-ID">
                <a:solidFill>
                  <a:schemeClr val="accent6"/>
                </a:solidFill>
                <a:latin typeface="Titillium Web" panose="00000500000000000000" pitchFamily="2" charset="0"/>
              </a:rPr>
              <a:t>Menguraikan fakta → lalu menilai unsur hukum</a:t>
            </a:r>
          </a:p>
          <a:p>
            <a:pPr>
              <a:buClr>
                <a:schemeClr val="accent6"/>
              </a:buClr>
            </a:pPr>
            <a:r>
              <a:rPr lang="id-ID">
                <a:solidFill>
                  <a:schemeClr val="accent6"/>
                </a:solidFill>
                <a:latin typeface="Titillium Web" panose="00000500000000000000" pitchFamily="2" charset="0"/>
              </a:rPr>
              <a:t>Menghindari copy-paste BAP – hanya fakta yang terkonfirmasi di sidang yang sah</a:t>
            </a:r>
          </a:p>
          <a:p>
            <a:pPr>
              <a:buClr>
                <a:schemeClr val="accent6"/>
              </a:buClr>
            </a:pPr>
            <a:r>
              <a:rPr lang="id-ID">
                <a:solidFill>
                  <a:schemeClr val="accent6"/>
                </a:solidFill>
                <a:latin typeface="Titillium Web" panose="00000500000000000000" pitchFamily="2" charset="0"/>
              </a:rPr>
              <a:t>Membedakan fakta hukum dan opini</a:t>
            </a:r>
          </a:p>
          <a:p>
            <a:pPr>
              <a:buClr>
                <a:schemeClr val="accent6"/>
              </a:buClr>
            </a:pPr>
            <a:endParaRPr lang="id-ID">
              <a:solidFill>
                <a:schemeClr val="accent6"/>
              </a:solidFill>
              <a:latin typeface="Titillium Web" panose="00000500000000000000" pitchFamily="2" charset="0"/>
            </a:endParaRPr>
          </a:p>
          <a:p>
            <a:pPr>
              <a:buClr>
                <a:schemeClr val="accent6"/>
              </a:buClr>
            </a:pPr>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1808467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A721A080-3886-02BB-1768-82ABDE733651}"/>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08DA6D80-3B4C-EC31-34F1-3AF3B6C1BEAA}"/>
              </a:ext>
            </a:extLst>
          </p:cNvPr>
          <p:cNvSpPr txBox="1">
            <a:spLocks noGrp="1"/>
          </p:cNvSpPr>
          <p:nvPr>
            <p:ph type="title"/>
          </p:nvPr>
        </p:nvSpPr>
        <p:spPr>
          <a:xfrm>
            <a:off x="720000" y="349231"/>
            <a:ext cx="77040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sv-SE" sz="2000" b="1">
                <a:solidFill>
                  <a:schemeClr val="accent6"/>
                </a:solidFill>
                <a:latin typeface="Titillium Web" panose="00000500000000000000" pitchFamily="2" charset="0"/>
              </a:rPr>
              <a:t>A</a:t>
            </a:r>
            <a:r>
              <a:rPr lang="id-ID" sz="2000" b="1">
                <a:solidFill>
                  <a:schemeClr val="accent6"/>
                </a:solidFill>
                <a:latin typeface="Titillium Web" panose="00000500000000000000" pitchFamily="2" charset="0"/>
              </a:rPr>
              <a:t>mar Tuntutan </a:t>
            </a:r>
            <a:endParaRPr lang="sv-SE" sz="2000"/>
          </a:p>
        </p:txBody>
      </p:sp>
      <p:sp>
        <p:nvSpPr>
          <p:cNvPr id="6" name="Kotak Teks 5">
            <a:extLst>
              <a:ext uri="{FF2B5EF4-FFF2-40B4-BE49-F238E27FC236}">
                <a16:creationId xmlns:a16="http://schemas.microsoft.com/office/drawing/2014/main" id="{C604A2CE-332B-7D53-059B-CE0625646966}"/>
              </a:ext>
            </a:extLst>
          </p:cNvPr>
          <p:cNvSpPr txBox="1"/>
          <p:nvPr/>
        </p:nvSpPr>
        <p:spPr>
          <a:xfrm>
            <a:off x="720000" y="921931"/>
            <a:ext cx="7704000" cy="3697294"/>
          </a:xfrm>
          <a:prstGeom prst="rect">
            <a:avLst/>
          </a:prstGeom>
          <a:noFill/>
        </p:spPr>
        <p:txBody>
          <a:bodyPr wrap="square" numCol="1" spcCol="360000" rtlCol="0">
            <a:spAutoFit/>
          </a:bodyPr>
          <a:lstStyle/>
          <a:p>
            <a:pPr marR="75565" indent="447675" algn="just">
              <a:lnSpc>
                <a:spcPct val="103000"/>
              </a:lnSpc>
              <a:spcAft>
                <a:spcPts val="45"/>
              </a:spcAft>
              <a:buNone/>
            </a:pP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Berdasarkan uraian dimaksud, kami Penuntut Umum dalam perkara ini, dengan memperhatikan ketentuan Undang-undang yang bersangkutan, untuk dan atas nama negara: </a:t>
            </a:r>
            <a:endParaRPr lang="id-ID" sz="1100">
              <a:solidFill>
                <a:schemeClr val="accent6"/>
              </a:solidFill>
              <a:effectLst/>
              <a:latin typeface="Titillium Web" panose="00000500000000000000" pitchFamily="2" charset="0"/>
              <a:ea typeface="Calibri" panose="020F0502020204030204" pitchFamily="34" charset="0"/>
            </a:endParaRPr>
          </a:p>
          <a:p>
            <a:pPr marL="808990">
              <a:lnSpc>
                <a:spcPct val="107000"/>
              </a:lnSpc>
              <a:spcAft>
                <a:spcPts val="800"/>
              </a:spcAft>
              <a:buNone/>
            </a:pP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 </a:t>
            </a:r>
            <a:endParaRPr lang="id-ID" sz="1100">
              <a:solidFill>
                <a:schemeClr val="accent6"/>
              </a:solidFill>
              <a:effectLst/>
              <a:latin typeface="Titillium Web" panose="00000500000000000000" pitchFamily="2" charset="0"/>
              <a:ea typeface="Calibri" panose="020F0502020204030204" pitchFamily="34" charset="0"/>
            </a:endParaRPr>
          </a:p>
          <a:p>
            <a:pPr marL="1043305" marR="1024890" indent="-6350" algn="ctr">
              <a:lnSpc>
                <a:spcPct val="112000"/>
              </a:lnSpc>
              <a:spcAft>
                <a:spcPts val="25"/>
              </a:spcAft>
              <a:buNone/>
            </a:pP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MENUNTUT </a:t>
            </a:r>
            <a:endParaRPr lang="id-ID" sz="1100">
              <a:solidFill>
                <a:schemeClr val="accent6"/>
              </a:solidFill>
              <a:effectLst/>
              <a:latin typeface="Titillium Web" panose="00000500000000000000" pitchFamily="2" charset="0"/>
              <a:ea typeface="Calibri" panose="020F0502020204030204" pitchFamily="34" charset="0"/>
            </a:endParaRPr>
          </a:p>
          <a:p>
            <a:pPr marL="90170">
              <a:lnSpc>
                <a:spcPct val="107000"/>
              </a:lnSpc>
              <a:spcAft>
                <a:spcPts val="800"/>
              </a:spcAft>
              <a:buNone/>
            </a:pPr>
            <a:r>
              <a:rPr lang="id-ID" sz="1100">
                <a:solidFill>
                  <a:schemeClr val="accent6"/>
                </a:solidFill>
                <a:effectLst/>
                <a:latin typeface="Titillium Web" panose="00000500000000000000" pitchFamily="2" charset="0"/>
                <a:ea typeface="Arial" panose="020B0604020202020204" pitchFamily="34" charset="0"/>
              </a:rPr>
              <a:t> </a:t>
            </a:r>
            <a:endParaRPr lang="id-ID" sz="1100">
              <a:solidFill>
                <a:schemeClr val="accent6"/>
              </a:solidFill>
              <a:effectLst/>
              <a:latin typeface="Titillium Web" panose="00000500000000000000" pitchFamily="2" charset="0"/>
              <a:ea typeface="Calibri" panose="020F0502020204030204" pitchFamily="34" charset="0"/>
            </a:endParaRPr>
          </a:p>
          <a:p>
            <a:pPr marL="1043305" marR="908050" indent="-6350" algn="ctr">
              <a:lnSpc>
                <a:spcPct val="112000"/>
              </a:lnSpc>
              <a:spcAft>
                <a:spcPts val="25"/>
              </a:spcAft>
              <a:buNone/>
            </a:pP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(Tuntutan pemidanaan)**) </a:t>
            </a:r>
            <a:endParaRPr lang="id-ID" sz="1100">
              <a:solidFill>
                <a:schemeClr val="accent6"/>
              </a:solidFill>
              <a:effectLst/>
              <a:latin typeface="Titillium Web" panose="00000500000000000000" pitchFamily="2" charset="0"/>
              <a:ea typeface="Calibri" panose="020F0502020204030204" pitchFamily="34" charset="0"/>
            </a:endParaRPr>
          </a:p>
          <a:p>
            <a:pPr marL="3175" marR="7620" indent="-3175" algn="just">
              <a:lnSpc>
                <a:spcPct val="103000"/>
              </a:lnSpc>
              <a:spcAft>
                <a:spcPts val="45"/>
              </a:spcAft>
              <a:buNone/>
            </a:pP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Supaya Hakim/Majelis Hakim**) Pengadilan Negeri yang memeriksa dan mengadili perkara ini memutuskan: </a:t>
            </a:r>
            <a:endParaRPr lang="id-ID" sz="1100">
              <a:solidFill>
                <a:schemeClr val="accent6"/>
              </a:solidFill>
              <a:effectLst/>
              <a:latin typeface="Titillium Web" panose="00000500000000000000" pitchFamily="2" charset="0"/>
              <a:ea typeface="Calibri" panose="020F0502020204030204" pitchFamily="34" charset="0"/>
            </a:endParaRPr>
          </a:p>
          <a:p>
            <a:pPr marL="228600" marR="7620" lvl="0" indent="-228600" algn="just" fontAlgn="base">
              <a:lnSpc>
                <a:spcPct val="103000"/>
              </a:lnSpc>
              <a:spcAft>
                <a:spcPts val="45"/>
              </a:spcAft>
              <a:buClr>
                <a:schemeClr val="accent6"/>
              </a:buClr>
              <a:buSzPts val="1000"/>
              <a:buFont typeface="+mj-lt"/>
              <a:buAutoNum type="arabicPeriod"/>
            </a:pPr>
            <a:r>
              <a:rPr lang="id-ID" sz="1000" u="none" strike="noStrike">
                <a:solidFill>
                  <a:schemeClr val="accent6"/>
                </a:solidFill>
                <a:effectLst/>
                <a:uFill>
                  <a:solidFill>
                    <a:srgbClr val="000000"/>
                  </a:solidFill>
                </a:uFill>
                <a:latin typeface="Titillium Web" panose="00000500000000000000" pitchFamily="2" charset="0"/>
                <a:ea typeface="Bookman Old Style" panose="02050604050505020204" pitchFamily="18" charset="0"/>
                <a:cs typeface="Bookman Old Style" panose="02050604050505020204" pitchFamily="18" charset="0"/>
              </a:rPr>
              <a:t>Menyatakan terdakwa/Anak**) telah terbukti secara sah dan meyakinkan bersalah melakukan tindak pidana “…………………...........…” melanggar Pasal ......... sebagaimana dakwaan </a:t>
            </a:r>
            <a:r>
              <a:rPr lang="id-ID" sz="1000">
                <a:solidFill>
                  <a:schemeClr val="accent6"/>
                </a:solidFill>
                <a:effectLst/>
                <a:latin typeface="Titillium Web" panose="00000500000000000000" pitchFamily="2" charset="0"/>
                <a:ea typeface="Bookman Old Style" panose="02050604050505020204" pitchFamily="18" charset="0"/>
                <a:cs typeface="Bookman Old Style" panose="02050604050505020204" pitchFamily="18" charset="0"/>
              </a:rPr>
              <a:t>…………………………………………………..………………………………………………….; </a:t>
            </a:r>
            <a:endParaRPr lang="id-ID" sz="1100">
              <a:solidFill>
                <a:schemeClr val="accent6"/>
              </a:solidFill>
              <a:effectLst/>
              <a:latin typeface="Titillium Web" panose="00000500000000000000" pitchFamily="2" charset="0"/>
              <a:ea typeface="Calibri" panose="020F0502020204030204" pitchFamily="34" charset="0"/>
            </a:endParaRPr>
          </a:p>
          <a:p>
            <a:pPr marL="228600" marR="7620" indent="-228600"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Membebaskan terdakwa/Anak**) dari dakwaan ............................................. (dakwaan yang tidak terbukti dalam hal dakwaan berbentuk subsidaritas);**) </a:t>
            </a:r>
          </a:p>
          <a:p>
            <a:pPr marL="228600" marR="7620" lvl="0" indent="-228600"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Menjatuhkan pidana dan/atau mengenakan tindakan**) oleh karena itu dengan pidana ................... dan/atau tindakan …………………………………………………….., dikurangi masa penangkapan dan/atau penahanan**) yang telah dijalani; </a:t>
            </a:r>
          </a:p>
          <a:p>
            <a:pPr marL="228600" marR="7620" indent="-228600"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Menjatuhkan 	pidana 	tambahan 	berupa  ……………………………………………………………;**) </a:t>
            </a:r>
          </a:p>
          <a:p>
            <a:pPr marL="228600" marR="7620" lvl="0" indent="-228600"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Menyatakan agar terdakwa tetap ditahan (dalam hal terdakwa selama proses  persidangan telah ditahan);**) </a:t>
            </a:r>
          </a:p>
          <a:p>
            <a:pPr marL="228600" marR="7620" lvl="0" indent="-228600"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Menyatakan barang bukti berupa: </a:t>
            </a:r>
          </a:p>
          <a:p>
            <a:pPr marL="539750" marR="7620" lvl="1" indent="-269875"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 </a:t>
            </a:r>
          </a:p>
          <a:p>
            <a:pPr marL="539750" marR="7620" lvl="1" indent="-269875" algn="just" fontAlgn="base">
              <a:lnSpc>
                <a:spcPct val="103000"/>
              </a:lnSpc>
              <a:spcAft>
                <a:spcPts val="45"/>
              </a:spcAft>
              <a:buClr>
                <a:schemeClr val="accent6"/>
              </a:buClr>
              <a:buSzPts val="1000"/>
              <a:buFont typeface="+mj-lt"/>
              <a:buAutoNum type="arabicPeriod"/>
            </a:pPr>
            <a:r>
              <a:rPr lang="id-ID" sz="1000">
                <a:solidFill>
                  <a:schemeClr val="accent6"/>
                </a:solidFill>
                <a:uFill>
                  <a:solidFill>
                    <a:srgbClr val="000000"/>
                  </a:solidFill>
                </a:uFill>
                <a:latin typeface="Titillium Web" panose="00000500000000000000" pitchFamily="2" charset="0"/>
              </a:rPr>
              <a:t>……………………………………………………………………………………………………… dst. </a:t>
            </a:r>
          </a:p>
          <a:p>
            <a:pPr marL="269875" marR="7620" algn="just" fontAlgn="base">
              <a:lnSpc>
                <a:spcPct val="103000"/>
              </a:lnSpc>
              <a:spcAft>
                <a:spcPts val="45"/>
              </a:spcAft>
              <a:buClr>
                <a:schemeClr val="accent6"/>
              </a:buClr>
              <a:buSzPts val="1000"/>
              <a:tabLst>
                <a:tab pos="882650" algn="ctr"/>
                <a:tab pos="1832610" algn="ctr"/>
                <a:tab pos="2832735" algn="ctr"/>
                <a:tab pos="3899535" algn="ctr"/>
                <a:tab pos="4673600" algn="ctr"/>
                <a:tab pos="6106160" algn="r"/>
              </a:tabLst>
            </a:pPr>
            <a:r>
              <a:rPr lang="id-ID" sz="1000">
                <a:solidFill>
                  <a:schemeClr val="accent6"/>
                </a:solidFill>
                <a:uFill>
                  <a:solidFill>
                    <a:srgbClr val="000000"/>
                  </a:solidFill>
                </a:uFill>
                <a:latin typeface="Titillium Web" panose="00000500000000000000" pitchFamily="2" charset="0"/>
              </a:rPr>
              <a:t>Dikembalikan 	kepada 	…………………/ 	dirampas 	untuk 	negara/untuk dimusnahkan/dirusak sehingga tidak dapat dipergunakan lagi.**) </a:t>
            </a:r>
          </a:p>
          <a:p>
            <a:pPr marL="228600" marR="7620" indent="-228600" algn="just" fontAlgn="base">
              <a:lnSpc>
                <a:spcPct val="103000"/>
              </a:lnSpc>
              <a:spcAft>
                <a:spcPts val="45"/>
              </a:spcAft>
              <a:buClr>
                <a:schemeClr val="accent6"/>
              </a:buClr>
              <a:buSzPts val="1000"/>
              <a:buFont typeface="+mj-lt"/>
              <a:buAutoNum type="arabicPeriod" startAt="7"/>
            </a:pPr>
            <a:r>
              <a:rPr lang="id-ID" sz="1000">
                <a:solidFill>
                  <a:schemeClr val="accent6"/>
                </a:solidFill>
                <a:uFill>
                  <a:solidFill>
                    <a:srgbClr val="000000"/>
                  </a:solidFill>
                </a:uFill>
                <a:latin typeface="Titillium Web" panose="00000500000000000000" pitchFamily="2" charset="0"/>
              </a:rPr>
              <a:t>Menetapkan agar Terdakwa/Anak*) membayar biaya perkara sebesar Rp....…,-  (……………………………)**).</a:t>
            </a:r>
          </a:p>
        </p:txBody>
      </p:sp>
    </p:spTree>
    <p:extLst>
      <p:ext uri="{BB962C8B-B14F-4D97-AF65-F5344CB8AC3E}">
        <p14:creationId xmlns:p14="http://schemas.microsoft.com/office/powerpoint/2010/main" val="1859743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734">
          <a:extLst>
            <a:ext uri="{FF2B5EF4-FFF2-40B4-BE49-F238E27FC236}">
              <a16:creationId xmlns:a16="http://schemas.microsoft.com/office/drawing/2014/main" id="{6604804C-0BEB-9CD0-89C6-ADCFD94D343A}"/>
            </a:ext>
          </a:extLst>
        </p:cNvPr>
        <p:cNvGrpSpPr/>
        <p:nvPr/>
      </p:nvGrpSpPr>
      <p:grpSpPr>
        <a:xfrm>
          <a:off x="0" y="0"/>
          <a:ext cx="0" cy="0"/>
          <a:chOff x="0" y="0"/>
          <a:chExt cx="0" cy="0"/>
        </a:xfrm>
      </p:grpSpPr>
      <p:sp>
        <p:nvSpPr>
          <p:cNvPr id="1735" name="Google Shape;1735;p43">
            <a:extLst>
              <a:ext uri="{FF2B5EF4-FFF2-40B4-BE49-F238E27FC236}">
                <a16:creationId xmlns:a16="http://schemas.microsoft.com/office/drawing/2014/main" id="{3E78E1E6-0C6F-21DC-AC9A-8D7C65B58107}"/>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2000">
                <a:solidFill>
                  <a:schemeClr val="accent6"/>
                </a:solidFill>
                <a:latin typeface="Titillium Web" panose="00000500000000000000" pitchFamily="2" charset="0"/>
              </a:rPr>
              <a:t>Bentuk-bentuk Amar Tuntutan :</a:t>
            </a:r>
            <a:endParaRPr lang="sv-SE" sz="2000"/>
          </a:p>
        </p:txBody>
      </p:sp>
      <p:sp>
        <p:nvSpPr>
          <p:cNvPr id="6" name="Kotak Teks 5">
            <a:extLst>
              <a:ext uri="{FF2B5EF4-FFF2-40B4-BE49-F238E27FC236}">
                <a16:creationId xmlns:a16="http://schemas.microsoft.com/office/drawing/2014/main" id="{F0D06CC3-E9A9-B527-C20C-0A03450A5E00}"/>
              </a:ext>
            </a:extLst>
          </p:cNvPr>
          <p:cNvSpPr txBox="1"/>
          <p:nvPr/>
        </p:nvSpPr>
        <p:spPr>
          <a:xfrm>
            <a:off x="720000" y="1017725"/>
            <a:ext cx="7704000" cy="3754874"/>
          </a:xfrm>
          <a:prstGeom prst="rect">
            <a:avLst/>
          </a:prstGeom>
          <a:noFill/>
        </p:spPr>
        <p:txBody>
          <a:bodyPr wrap="square" numCol="1" spcCol="360000" rtlCol="0">
            <a:spAutoFit/>
          </a:bodyPr>
          <a:lstStyle/>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pemidanaan,</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pidana bersyarat,</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bebas (vrijspraak),</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lepas (onslag van rechtsvervolging),</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tidak dapat diterima,</a:t>
            </a: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dalam perkara delik tertinggal.</a:t>
            </a:r>
          </a:p>
          <a:p>
            <a:pPr>
              <a:buClr>
                <a:schemeClr val="accent6"/>
              </a:buClr>
            </a:pPr>
            <a:endParaRPr lang="id-ID">
              <a:solidFill>
                <a:schemeClr val="accent6"/>
              </a:solidFill>
              <a:latin typeface="Titillium Web" panose="00000500000000000000" pitchFamily="2" charset="0"/>
            </a:endParaRPr>
          </a:p>
          <a:p>
            <a:pPr>
              <a:buClr>
                <a:schemeClr val="accent6"/>
              </a:buClr>
            </a:pPr>
            <a:r>
              <a:rPr lang="id-ID" i="1">
                <a:solidFill>
                  <a:schemeClr val="accent6"/>
                </a:solidFill>
                <a:latin typeface="Titillium Web" panose="00000500000000000000" pitchFamily="2" charset="0"/>
              </a:rPr>
              <a:t>Rujukan : </a:t>
            </a:r>
          </a:p>
          <a:p>
            <a:pPr>
              <a:buClr>
                <a:schemeClr val="accent6"/>
              </a:buClr>
            </a:pPr>
            <a:r>
              <a:rPr lang="id-ID" i="1">
                <a:solidFill>
                  <a:schemeClr val="accent6"/>
                </a:solidFill>
                <a:latin typeface="Titillium Web" panose="00000500000000000000" pitchFamily="2" charset="0"/>
              </a:rPr>
              <a:t>Keputusan Jaksa Agung Republik Indonesia Nomor KEP-227/A/JA/07/2022Tentang Administrasi Perkara Tindak Pidana Umum</a:t>
            </a:r>
          </a:p>
          <a:p>
            <a:pPr>
              <a:buClr>
                <a:schemeClr val="accent6"/>
              </a:buClr>
            </a:pPr>
            <a:endParaRPr lang="id-ID">
              <a:solidFill>
                <a:schemeClr val="accent6"/>
              </a:solidFill>
              <a:latin typeface="Titillium Web" panose="00000500000000000000" pitchFamily="2" charset="0"/>
            </a:endParaRPr>
          </a:p>
          <a:p>
            <a:pPr marL="171450" indent="-171450">
              <a:buClr>
                <a:schemeClr val="accent6"/>
              </a:buClr>
              <a:buFont typeface="Arial" panose="020B0604020202020204" pitchFamily="34" charset="0"/>
              <a:buChar char="•"/>
            </a:pPr>
            <a:r>
              <a:rPr lang="id-ID">
                <a:solidFill>
                  <a:schemeClr val="accent6"/>
                </a:solidFill>
                <a:latin typeface="Titillium Web" panose="00000500000000000000" pitchFamily="2" charset="0"/>
              </a:rPr>
              <a:t>Tuntutan Denda,</a:t>
            </a:r>
          </a:p>
          <a:p>
            <a:pPr>
              <a:buClr>
                <a:schemeClr val="accent6"/>
              </a:buClr>
            </a:pPr>
            <a:endParaRPr lang="id-ID">
              <a:solidFill>
                <a:schemeClr val="accent6"/>
              </a:solidFill>
              <a:latin typeface="Titillium Web" panose="00000500000000000000" pitchFamily="2" charset="0"/>
            </a:endParaRPr>
          </a:p>
          <a:p>
            <a:pPr>
              <a:buClr>
                <a:schemeClr val="accent6"/>
              </a:buClr>
            </a:pPr>
            <a:r>
              <a:rPr lang="id-ID" i="1">
                <a:solidFill>
                  <a:schemeClr val="accent6"/>
                </a:solidFill>
                <a:latin typeface="Titillium Web" panose="00000500000000000000" pitchFamily="2" charset="0"/>
              </a:rPr>
              <a:t>Rujukan : </a:t>
            </a:r>
          </a:p>
          <a:p>
            <a:pPr>
              <a:buClr>
                <a:schemeClr val="accent6"/>
              </a:buClr>
            </a:pPr>
            <a:r>
              <a:rPr lang="id-ID" i="1">
                <a:solidFill>
                  <a:schemeClr val="accent6"/>
                </a:solidFill>
                <a:latin typeface="Titillium Web" panose="00000500000000000000" pitchFamily="2" charset="0"/>
              </a:rPr>
              <a:t>Pedoman Jaksa Agung Nomor 7 Tahun 2022 Tentang Tuntutan dan Pelaksanaan Putusan Pidana Denda Perkara Tindak Pidana Umum</a:t>
            </a:r>
          </a:p>
          <a:p>
            <a:pPr>
              <a:buClr>
                <a:schemeClr val="accent6"/>
              </a:buClr>
            </a:pPr>
            <a:endParaRPr lang="id-ID">
              <a:solidFill>
                <a:schemeClr val="accent6"/>
              </a:solidFill>
              <a:latin typeface="Titillium Web" panose="00000500000000000000" pitchFamily="2" charset="0"/>
            </a:endParaRPr>
          </a:p>
        </p:txBody>
      </p:sp>
    </p:spTree>
    <p:extLst>
      <p:ext uri="{BB962C8B-B14F-4D97-AF65-F5344CB8AC3E}">
        <p14:creationId xmlns:p14="http://schemas.microsoft.com/office/powerpoint/2010/main" val="234749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96"/>
        <p:cNvGrpSpPr/>
        <p:nvPr/>
      </p:nvGrpSpPr>
      <p:grpSpPr>
        <a:xfrm>
          <a:off x="0" y="0"/>
          <a:ext cx="0" cy="0"/>
          <a:chOff x="0" y="0"/>
          <a:chExt cx="0" cy="0"/>
        </a:xfrm>
      </p:grpSpPr>
      <p:sp>
        <p:nvSpPr>
          <p:cNvPr id="1897" name="Google Shape;1897;p52"/>
          <p:cNvSpPr txBox="1">
            <a:spLocks noGrp="1"/>
          </p:cNvSpPr>
          <p:nvPr>
            <p:ph type="subTitle" idx="1"/>
          </p:nvPr>
        </p:nvSpPr>
        <p:spPr>
          <a:xfrm>
            <a:off x="869980" y="2736380"/>
            <a:ext cx="4651254" cy="1388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id-ID" sz="1600" i="1"/>
              <a:t>“Penyusunan surat tuntutan bukan sekadar kewajiban administratif, melainkan bentuk konkret dari pertanggungjawaban hukum dan profesionalisme jaksa. Di dalamnya tercermin integritas, kecermatan, dan keberpihakan pada keadilan. Oleh karena itu, setiap kalimat yang dituliskan harus mampu menjadi jembatan antara fakta hukum, norma hukum, dan rasa keadilan masyarakat.“</a:t>
            </a:r>
          </a:p>
          <a:p>
            <a:pPr marL="0" lvl="0" indent="0" algn="l" rtl="0">
              <a:spcBef>
                <a:spcPts val="0"/>
              </a:spcBef>
              <a:spcAft>
                <a:spcPts val="0"/>
              </a:spcAft>
              <a:buNone/>
            </a:pPr>
            <a:endParaRPr lang="id-ID" sz="1600" i="1"/>
          </a:p>
          <a:p>
            <a:pPr marL="0" lvl="0" indent="0" algn="l" rtl="0">
              <a:spcBef>
                <a:spcPts val="0"/>
              </a:spcBef>
              <a:spcAft>
                <a:spcPts val="0"/>
              </a:spcAft>
              <a:buNone/>
            </a:pPr>
            <a:r>
              <a:rPr lang="id-ID" sz="1600" i="1"/>
              <a:t>"Jadilah penuntut umum yang tak hanya cakap dalam hukum, tapi juga tajam dalam nurani."</a:t>
            </a:r>
            <a:endParaRPr sz="1600" i="1"/>
          </a:p>
        </p:txBody>
      </p:sp>
      <p:pic>
        <p:nvPicPr>
          <p:cNvPr id="1899" name="Google Shape;1899;p52"/>
          <p:cNvPicPr preferRelativeResize="0">
            <a:picLocks noGrp="1"/>
          </p:cNvPicPr>
          <p:nvPr>
            <p:ph type="pic" idx="2"/>
          </p:nvPr>
        </p:nvPicPr>
        <p:blipFill rotWithShape="1">
          <a:blip r:embed="rId3">
            <a:alphaModFix/>
          </a:blip>
          <a:srcRect l="16647" r="16654"/>
          <a:stretch/>
        </p:blipFill>
        <p:spPr>
          <a:xfrm>
            <a:off x="6071374" y="1384121"/>
            <a:ext cx="2369700" cy="2369700"/>
          </a:xfrm>
          <a:prstGeom prst="ellipse">
            <a:avLst/>
          </a:prstGeom>
        </p:spPr>
      </p:pic>
      <p:grpSp>
        <p:nvGrpSpPr>
          <p:cNvPr id="1901" name="Google Shape;1901;p52"/>
          <p:cNvGrpSpPr/>
          <p:nvPr/>
        </p:nvGrpSpPr>
        <p:grpSpPr>
          <a:xfrm>
            <a:off x="-228600" y="3889400"/>
            <a:ext cx="714600" cy="714600"/>
            <a:chOff x="10577900" y="3075075"/>
            <a:chExt cx="714600" cy="714600"/>
          </a:xfrm>
        </p:grpSpPr>
        <p:cxnSp>
          <p:nvCxnSpPr>
            <p:cNvPr id="1902" name="Google Shape;1902;p52"/>
            <p:cNvCxnSpPr/>
            <p:nvPr/>
          </p:nvCxnSpPr>
          <p:spPr>
            <a:xfrm rot="10800000" flipH="1">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903" name="Google Shape;1903;p52"/>
            <p:cNvCxnSpPr/>
            <p:nvPr/>
          </p:nvCxnSpPr>
          <p:spPr>
            <a:xfrm rot="10800000">
              <a:off x="10577900" y="3075075"/>
              <a:ext cx="714600" cy="71460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68">
          <a:extLst>
            <a:ext uri="{FF2B5EF4-FFF2-40B4-BE49-F238E27FC236}">
              <a16:creationId xmlns:a16="http://schemas.microsoft.com/office/drawing/2014/main" id="{93A4D90F-9F92-C3DE-6AC2-FCEC51C2498C}"/>
            </a:ext>
          </a:extLst>
        </p:cNvPr>
        <p:cNvGrpSpPr/>
        <p:nvPr/>
      </p:nvGrpSpPr>
      <p:grpSpPr>
        <a:xfrm>
          <a:off x="0" y="0"/>
          <a:ext cx="0" cy="0"/>
          <a:chOff x="0" y="0"/>
          <a:chExt cx="0" cy="0"/>
        </a:xfrm>
      </p:grpSpPr>
      <p:sp>
        <p:nvSpPr>
          <p:cNvPr id="1869" name="Google Shape;1869;p51">
            <a:extLst>
              <a:ext uri="{FF2B5EF4-FFF2-40B4-BE49-F238E27FC236}">
                <a16:creationId xmlns:a16="http://schemas.microsoft.com/office/drawing/2014/main" id="{A3B2FB58-6831-C697-AA7A-61A1E4E2A860}"/>
              </a:ext>
            </a:extLst>
          </p:cNvPr>
          <p:cNvSpPr txBox="1">
            <a:spLocks noGrp="1"/>
          </p:cNvSpPr>
          <p:nvPr>
            <p:ph type="title"/>
          </p:nvPr>
        </p:nvSpPr>
        <p:spPr>
          <a:xfrm>
            <a:off x="4339950" y="1307100"/>
            <a:ext cx="4090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a:t>Terima</a:t>
            </a:r>
            <a:br>
              <a:rPr lang="id-ID"/>
            </a:br>
            <a:r>
              <a:rPr lang="id-ID"/>
              <a:t>Kasih</a:t>
            </a:r>
            <a:endParaRPr/>
          </a:p>
        </p:txBody>
      </p:sp>
      <p:pic>
        <p:nvPicPr>
          <p:cNvPr id="1870" name="Google Shape;1870;p51">
            <a:extLst>
              <a:ext uri="{FF2B5EF4-FFF2-40B4-BE49-F238E27FC236}">
                <a16:creationId xmlns:a16="http://schemas.microsoft.com/office/drawing/2014/main" id="{A604DF12-94A8-CB52-60D3-E58A7BCCFFA2}"/>
              </a:ext>
            </a:extLst>
          </p:cNvPr>
          <p:cNvPicPr preferRelativeResize="0">
            <a:picLocks noGrp="1"/>
          </p:cNvPicPr>
          <p:nvPr>
            <p:ph type="pic" idx="2"/>
          </p:nvPr>
        </p:nvPicPr>
        <p:blipFill rotWithShape="1">
          <a:blip r:embed="rId3">
            <a:alphaModFix/>
          </a:blip>
          <a:srcRect l="23517" r="9784"/>
          <a:stretch/>
        </p:blipFill>
        <p:spPr>
          <a:xfrm>
            <a:off x="432300" y="428150"/>
            <a:ext cx="3477600" cy="3477600"/>
          </a:xfrm>
          <a:prstGeom prst="ellipse">
            <a:avLst/>
          </a:prstGeom>
        </p:spPr>
      </p:pic>
      <p:grpSp>
        <p:nvGrpSpPr>
          <p:cNvPr id="1871" name="Google Shape;1871;p51">
            <a:extLst>
              <a:ext uri="{FF2B5EF4-FFF2-40B4-BE49-F238E27FC236}">
                <a16:creationId xmlns:a16="http://schemas.microsoft.com/office/drawing/2014/main" id="{20FCC3E0-CBCB-84D2-06F8-7A5111175433}"/>
              </a:ext>
            </a:extLst>
          </p:cNvPr>
          <p:cNvGrpSpPr/>
          <p:nvPr/>
        </p:nvGrpSpPr>
        <p:grpSpPr>
          <a:xfrm>
            <a:off x="7979575" y="4604000"/>
            <a:ext cx="1685375" cy="1682700"/>
            <a:chOff x="6739825" y="2922475"/>
            <a:chExt cx="1685375" cy="1682700"/>
          </a:xfrm>
        </p:grpSpPr>
        <p:cxnSp>
          <p:nvCxnSpPr>
            <p:cNvPr id="1872" name="Google Shape;1872;p51">
              <a:extLst>
                <a:ext uri="{FF2B5EF4-FFF2-40B4-BE49-F238E27FC236}">
                  <a16:creationId xmlns:a16="http://schemas.microsoft.com/office/drawing/2014/main" id="{ED03DC6A-8B2B-4DD0-4FD8-83F335A069E2}"/>
                </a:ext>
              </a:extLst>
            </p:cNvPr>
            <p:cNvCxnSpPr/>
            <p:nvPr/>
          </p:nvCxnSpPr>
          <p:spPr>
            <a:xfrm rot="10800000" flipH="1">
              <a:off x="6741225" y="2922600"/>
              <a:ext cx="879000" cy="879000"/>
            </a:xfrm>
            <a:prstGeom prst="straightConnector1">
              <a:avLst/>
            </a:prstGeom>
            <a:noFill/>
            <a:ln w="9525" cap="flat" cmpd="sng">
              <a:solidFill>
                <a:schemeClr val="dk2"/>
              </a:solidFill>
              <a:prstDash val="solid"/>
              <a:round/>
              <a:headEnd type="none" w="med" len="med"/>
              <a:tailEnd type="none" w="med" len="med"/>
            </a:ln>
          </p:spPr>
        </p:cxnSp>
        <p:cxnSp>
          <p:nvCxnSpPr>
            <p:cNvPr id="1873" name="Google Shape;1873;p51">
              <a:extLst>
                <a:ext uri="{FF2B5EF4-FFF2-40B4-BE49-F238E27FC236}">
                  <a16:creationId xmlns:a16="http://schemas.microsoft.com/office/drawing/2014/main" id="{1B2ACDAC-25BE-0474-C6BF-D15D23136B4D}"/>
                </a:ext>
              </a:extLst>
            </p:cNvPr>
            <p:cNvCxnSpPr/>
            <p:nvPr/>
          </p:nvCxnSpPr>
          <p:spPr>
            <a:xfrm rot="10800000" flipH="1">
              <a:off x="6741050" y="2922750"/>
              <a:ext cx="1039800" cy="1039800"/>
            </a:xfrm>
            <a:prstGeom prst="straightConnector1">
              <a:avLst/>
            </a:prstGeom>
            <a:noFill/>
            <a:ln w="9525" cap="flat" cmpd="sng">
              <a:solidFill>
                <a:schemeClr val="dk2"/>
              </a:solidFill>
              <a:prstDash val="solid"/>
              <a:round/>
              <a:headEnd type="none" w="med" len="med"/>
              <a:tailEnd type="none" w="med" len="med"/>
            </a:ln>
          </p:spPr>
        </p:cxnSp>
        <p:cxnSp>
          <p:nvCxnSpPr>
            <p:cNvPr id="1874" name="Google Shape;1874;p51">
              <a:extLst>
                <a:ext uri="{FF2B5EF4-FFF2-40B4-BE49-F238E27FC236}">
                  <a16:creationId xmlns:a16="http://schemas.microsoft.com/office/drawing/2014/main" id="{C33452FC-F7B3-157C-AB7B-7957E6431AE5}"/>
                </a:ext>
              </a:extLst>
            </p:cNvPr>
            <p:cNvCxnSpPr/>
            <p:nvPr/>
          </p:nvCxnSpPr>
          <p:spPr>
            <a:xfrm rot="10800000" flipH="1">
              <a:off x="6744775" y="2922675"/>
              <a:ext cx="714600" cy="714600"/>
            </a:xfrm>
            <a:prstGeom prst="straightConnector1">
              <a:avLst/>
            </a:prstGeom>
            <a:noFill/>
            <a:ln w="9525" cap="flat" cmpd="sng">
              <a:solidFill>
                <a:schemeClr val="dk2"/>
              </a:solidFill>
              <a:prstDash val="solid"/>
              <a:round/>
              <a:headEnd type="none" w="med" len="med"/>
              <a:tailEnd type="none" w="med" len="med"/>
            </a:ln>
          </p:spPr>
        </p:cxnSp>
        <p:cxnSp>
          <p:nvCxnSpPr>
            <p:cNvPr id="1875" name="Google Shape;1875;p51">
              <a:extLst>
                <a:ext uri="{FF2B5EF4-FFF2-40B4-BE49-F238E27FC236}">
                  <a16:creationId xmlns:a16="http://schemas.microsoft.com/office/drawing/2014/main" id="{C2E7A751-8C14-7C6F-208A-FFD6456E7CC5}"/>
                </a:ext>
              </a:extLst>
            </p:cNvPr>
            <p:cNvCxnSpPr/>
            <p:nvPr/>
          </p:nvCxnSpPr>
          <p:spPr>
            <a:xfrm rot="10800000" flipH="1">
              <a:off x="6744650" y="2922475"/>
              <a:ext cx="554100" cy="554100"/>
            </a:xfrm>
            <a:prstGeom prst="straightConnector1">
              <a:avLst/>
            </a:prstGeom>
            <a:noFill/>
            <a:ln w="9525" cap="flat" cmpd="sng">
              <a:solidFill>
                <a:schemeClr val="dk2"/>
              </a:solidFill>
              <a:prstDash val="solid"/>
              <a:round/>
              <a:headEnd type="none" w="med" len="med"/>
              <a:tailEnd type="none" w="med" len="med"/>
            </a:ln>
          </p:spPr>
        </p:cxnSp>
        <p:cxnSp>
          <p:nvCxnSpPr>
            <p:cNvPr id="1876" name="Google Shape;1876;p51">
              <a:extLst>
                <a:ext uri="{FF2B5EF4-FFF2-40B4-BE49-F238E27FC236}">
                  <a16:creationId xmlns:a16="http://schemas.microsoft.com/office/drawing/2014/main" id="{79AEC5C9-C336-FAB9-5F11-51CCD2C19612}"/>
                </a:ext>
              </a:extLst>
            </p:cNvPr>
            <p:cNvCxnSpPr/>
            <p:nvPr/>
          </p:nvCxnSpPr>
          <p:spPr>
            <a:xfrm rot="10800000" flipH="1">
              <a:off x="6742725" y="2922625"/>
              <a:ext cx="395100" cy="395100"/>
            </a:xfrm>
            <a:prstGeom prst="straightConnector1">
              <a:avLst/>
            </a:prstGeom>
            <a:noFill/>
            <a:ln w="9525" cap="flat" cmpd="sng">
              <a:solidFill>
                <a:schemeClr val="dk2"/>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7E3E537D-D42E-B707-6C32-26B8C779D95F}"/>
                </a:ext>
              </a:extLst>
            </p:cNvPr>
            <p:cNvCxnSpPr/>
            <p:nvPr/>
          </p:nvCxnSpPr>
          <p:spPr>
            <a:xfrm rot="10800000" flipH="1">
              <a:off x="6744325" y="2922525"/>
              <a:ext cx="232800" cy="232800"/>
            </a:xfrm>
            <a:prstGeom prst="straightConnector1">
              <a:avLst/>
            </a:prstGeom>
            <a:noFill/>
            <a:ln w="9525" cap="flat" cmpd="sng">
              <a:solidFill>
                <a:schemeClr val="dk2"/>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4A0492B0-6BCA-99E0-2668-CBC8E170FF4A}"/>
                </a:ext>
              </a:extLst>
            </p:cNvPr>
            <p:cNvCxnSpPr/>
            <p:nvPr/>
          </p:nvCxnSpPr>
          <p:spPr>
            <a:xfrm rot="10800000" flipH="1">
              <a:off x="6740900" y="2922600"/>
              <a:ext cx="1200900" cy="1200900"/>
            </a:xfrm>
            <a:prstGeom prst="straightConnector1">
              <a:avLst/>
            </a:prstGeom>
            <a:noFill/>
            <a:ln w="9525" cap="flat" cmpd="sng">
              <a:solidFill>
                <a:schemeClr val="dk2"/>
              </a:solidFill>
              <a:prstDash val="solid"/>
              <a:round/>
              <a:headEnd type="none" w="med" len="med"/>
              <a:tailEnd type="none" w="med" len="med"/>
            </a:ln>
          </p:spPr>
        </p:cxnSp>
        <p:cxnSp>
          <p:nvCxnSpPr>
            <p:cNvPr id="1879" name="Google Shape;1879;p51">
              <a:extLst>
                <a:ext uri="{FF2B5EF4-FFF2-40B4-BE49-F238E27FC236}">
                  <a16:creationId xmlns:a16="http://schemas.microsoft.com/office/drawing/2014/main" id="{6CBEE75F-2B00-F1BE-88FC-01B87293FA57}"/>
                </a:ext>
              </a:extLst>
            </p:cNvPr>
            <p:cNvCxnSpPr/>
            <p:nvPr/>
          </p:nvCxnSpPr>
          <p:spPr>
            <a:xfrm rot="10800000" flipH="1">
              <a:off x="6745300" y="2922700"/>
              <a:ext cx="1357200" cy="1357200"/>
            </a:xfrm>
            <a:prstGeom prst="straightConnector1">
              <a:avLst/>
            </a:prstGeom>
            <a:noFill/>
            <a:ln w="9525" cap="flat" cmpd="sng">
              <a:solidFill>
                <a:schemeClr val="dk2"/>
              </a:solidFill>
              <a:prstDash val="solid"/>
              <a:round/>
              <a:headEnd type="none" w="med" len="med"/>
              <a:tailEnd type="none" w="med" len="med"/>
            </a:ln>
          </p:spPr>
        </p:cxnSp>
        <p:cxnSp>
          <p:nvCxnSpPr>
            <p:cNvPr id="1880" name="Google Shape;1880;p51">
              <a:extLst>
                <a:ext uri="{FF2B5EF4-FFF2-40B4-BE49-F238E27FC236}">
                  <a16:creationId xmlns:a16="http://schemas.microsoft.com/office/drawing/2014/main" id="{94047E81-615C-83E7-7572-FDBDF9C87BE3}"/>
                </a:ext>
              </a:extLst>
            </p:cNvPr>
            <p:cNvCxnSpPr/>
            <p:nvPr/>
          </p:nvCxnSpPr>
          <p:spPr>
            <a:xfrm rot="10800000" flipH="1">
              <a:off x="6741750" y="2922625"/>
              <a:ext cx="1521600" cy="1521600"/>
            </a:xfrm>
            <a:prstGeom prst="straightConnector1">
              <a:avLst/>
            </a:prstGeom>
            <a:noFill/>
            <a:ln w="9525" cap="flat" cmpd="sng">
              <a:solidFill>
                <a:schemeClr val="dk2"/>
              </a:solidFill>
              <a:prstDash val="solid"/>
              <a:round/>
              <a:headEnd type="none" w="med" len="med"/>
              <a:tailEnd type="none" w="med" len="med"/>
            </a:ln>
          </p:spPr>
        </p:cxnSp>
        <p:cxnSp>
          <p:nvCxnSpPr>
            <p:cNvPr id="1881" name="Google Shape;1881;p51">
              <a:extLst>
                <a:ext uri="{FF2B5EF4-FFF2-40B4-BE49-F238E27FC236}">
                  <a16:creationId xmlns:a16="http://schemas.microsoft.com/office/drawing/2014/main" id="{B0751612-3F12-8792-09D8-1684D857DC01}"/>
                </a:ext>
              </a:extLst>
            </p:cNvPr>
            <p:cNvCxnSpPr/>
            <p:nvPr/>
          </p:nvCxnSpPr>
          <p:spPr>
            <a:xfrm rot="10800000" flipH="1">
              <a:off x="6741575" y="2922475"/>
              <a:ext cx="1682700" cy="1682700"/>
            </a:xfrm>
            <a:prstGeom prst="straightConnector1">
              <a:avLst/>
            </a:prstGeom>
            <a:noFill/>
            <a:ln w="9525" cap="flat" cmpd="sng">
              <a:solidFill>
                <a:schemeClr val="dk2"/>
              </a:solidFill>
              <a:prstDash val="solid"/>
              <a:round/>
              <a:headEnd type="none" w="med" len="med"/>
              <a:tailEnd type="none" w="med" len="med"/>
            </a:ln>
          </p:spPr>
        </p:cxnSp>
        <p:cxnSp>
          <p:nvCxnSpPr>
            <p:cNvPr id="1882" name="Google Shape;1882;p51">
              <a:extLst>
                <a:ext uri="{FF2B5EF4-FFF2-40B4-BE49-F238E27FC236}">
                  <a16:creationId xmlns:a16="http://schemas.microsoft.com/office/drawing/2014/main" id="{E11F5C05-C586-DA9F-6F1E-E6FC999A598A}"/>
                </a:ext>
              </a:extLst>
            </p:cNvPr>
            <p:cNvCxnSpPr/>
            <p:nvPr/>
          </p:nvCxnSpPr>
          <p:spPr>
            <a:xfrm rot="10800000" flipH="1">
              <a:off x="6739825" y="2922550"/>
              <a:ext cx="76500" cy="76500"/>
            </a:xfrm>
            <a:prstGeom prst="straightConnector1">
              <a:avLst/>
            </a:prstGeom>
            <a:noFill/>
            <a:ln w="9525" cap="flat" cmpd="sng">
              <a:solidFill>
                <a:schemeClr val="dk2"/>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29FD7E28-3959-65FB-3757-1EBE20E536DA}"/>
                </a:ext>
              </a:extLst>
            </p:cNvPr>
            <p:cNvCxnSpPr/>
            <p:nvPr/>
          </p:nvCxnSpPr>
          <p:spPr>
            <a:xfrm rot="10800000" flipH="1">
              <a:off x="6902100" y="3083275"/>
              <a:ext cx="1521900" cy="1521900"/>
            </a:xfrm>
            <a:prstGeom prst="straightConnector1">
              <a:avLst/>
            </a:prstGeom>
            <a:noFill/>
            <a:ln w="9525" cap="flat" cmpd="sng">
              <a:solidFill>
                <a:schemeClr val="dk2"/>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BC86A4EE-7D30-6541-C4CF-9F57FB6D127F}"/>
                </a:ext>
              </a:extLst>
            </p:cNvPr>
            <p:cNvCxnSpPr/>
            <p:nvPr/>
          </p:nvCxnSpPr>
          <p:spPr>
            <a:xfrm rot="10800000" flipH="1">
              <a:off x="7062900" y="3244975"/>
              <a:ext cx="1360200" cy="1360200"/>
            </a:xfrm>
            <a:prstGeom prst="straightConnector1">
              <a:avLst/>
            </a:prstGeom>
            <a:noFill/>
            <a:ln w="9525" cap="flat" cmpd="sng">
              <a:solidFill>
                <a:schemeClr val="dk2"/>
              </a:solidFill>
              <a:prstDash val="solid"/>
              <a:round/>
              <a:headEnd type="none" w="med" len="med"/>
              <a:tailEnd type="none" w="med" len="med"/>
            </a:ln>
          </p:spPr>
        </p:cxnSp>
        <p:cxnSp>
          <p:nvCxnSpPr>
            <p:cNvPr id="1885" name="Google Shape;1885;p51">
              <a:extLst>
                <a:ext uri="{FF2B5EF4-FFF2-40B4-BE49-F238E27FC236}">
                  <a16:creationId xmlns:a16="http://schemas.microsoft.com/office/drawing/2014/main" id="{44CAB680-B0F6-4D0A-2157-12E95F710DB5}"/>
                </a:ext>
              </a:extLst>
            </p:cNvPr>
            <p:cNvCxnSpPr/>
            <p:nvPr/>
          </p:nvCxnSpPr>
          <p:spPr>
            <a:xfrm rot="10800000" flipH="1">
              <a:off x="7223700" y="3405775"/>
              <a:ext cx="1199400" cy="1199400"/>
            </a:xfrm>
            <a:prstGeom prst="straightConnector1">
              <a:avLst/>
            </a:prstGeom>
            <a:noFill/>
            <a:ln w="9525" cap="flat" cmpd="sng">
              <a:solidFill>
                <a:schemeClr val="dk2"/>
              </a:solidFill>
              <a:prstDash val="solid"/>
              <a:round/>
              <a:headEnd type="none" w="med" len="med"/>
              <a:tailEnd type="none" w="med" len="med"/>
            </a:ln>
          </p:spPr>
        </p:cxnSp>
        <p:cxnSp>
          <p:nvCxnSpPr>
            <p:cNvPr id="1886" name="Google Shape;1886;p51">
              <a:extLst>
                <a:ext uri="{FF2B5EF4-FFF2-40B4-BE49-F238E27FC236}">
                  <a16:creationId xmlns:a16="http://schemas.microsoft.com/office/drawing/2014/main" id="{25DED148-BAE0-4B2C-79BF-65812BC64F3F}"/>
                </a:ext>
              </a:extLst>
            </p:cNvPr>
            <p:cNvCxnSpPr/>
            <p:nvPr/>
          </p:nvCxnSpPr>
          <p:spPr>
            <a:xfrm rot="10800000" flipH="1">
              <a:off x="7384500" y="3565675"/>
              <a:ext cx="1039500" cy="1039500"/>
            </a:xfrm>
            <a:prstGeom prst="straightConnector1">
              <a:avLst/>
            </a:prstGeom>
            <a:noFill/>
            <a:ln w="9525" cap="flat" cmpd="sng">
              <a:solidFill>
                <a:schemeClr val="dk2"/>
              </a:solidFill>
              <a:prstDash val="solid"/>
              <a:round/>
              <a:headEnd type="none" w="med" len="med"/>
              <a:tailEnd type="none" w="med" len="med"/>
            </a:ln>
          </p:spPr>
        </p:cxnSp>
        <p:cxnSp>
          <p:nvCxnSpPr>
            <p:cNvPr id="1887" name="Google Shape;1887;p51">
              <a:extLst>
                <a:ext uri="{FF2B5EF4-FFF2-40B4-BE49-F238E27FC236}">
                  <a16:creationId xmlns:a16="http://schemas.microsoft.com/office/drawing/2014/main" id="{CF49E672-7702-0A4C-9A4E-CCAD3BBB6325}"/>
                </a:ext>
              </a:extLst>
            </p:cNvPr>
            <p:cNvCxnSpPr/>
            <p:nvPr/>
          </p:nvCxnSpPr>
          <p:spPr>
            <a:xfrm rot="10800000" flipH="1">
              <a:off x="7545300" y="3726775"/>
              <a:ext cx="878400" cy="878400"/>
            </a:xfrm>
            <a:prstGeom prst="straightConnector1">
              <a:avLst/>
            </a:prstGeom>
            <a:noFill/>
            <a:ln w="9525" cap="flat" cmpd="sng">
              <a:solidFill>
                <a:schemeClr val="dk2"/>
              </a:solidFill>
              <a:prstDash val="solid"/>
              <a:round/>
              <a:headEnd type="none" w="med" len="med"/>
              <a:tailEnd type="none" w="med" len="med"/>
            </a:ln>
          </p:spPr>
        </p:cxnSp>
        <p:cxnSp>
          <p:nvCxnSpPr>
            <p:cNvPr id="1888" name="Google Shape;1888;p51">
              <a:extLst>
                <a:ext uri="{FF2B5EF4-FFF2-40B4-BE49-F238E27FC236}">
                  <a16:creationId xmlns:a16="http://schemas.microsoft.com/office/drawing/2014/main" id="{28E60304-6256-CB22-5C88-139F8EB5BF32}"/>
                </a:ext>
              </a:extLst>
            </p:cNvPr>
            <p:cNvCxnSpPr/>
            <p:nvPr/>
          </p:nvCxnSpPr>
          <p:spPr>
            <a:xfrm rot="10800000" flipH="1">
              <a:off x="7706100" y="3886375"/>
              <a:ext cx="719100" cy="718800"/>
            </a:xfrm>
            <a:prstGeom prst="straightConnector1">
              <a:avLst/>
            </a:prstGeom>
            <a:noFill/>
            <a:ln w="9525" cap="flat" cmpd="sng">
              <a:solidFill>
                <a:schemeClr val="dk2"/>
              </a:solidFill>
              <a:prstDash val="solid"/>
              <a:round/>
              <a:headEnd type="none" w="med" len="med"/>
              <a:tailEnd type="none" w="med" len="med"/>
            </a:ln>
          </p:spPr>
        </p:cxnSp>
        <p:cxnSp>
          <p:nvCxnSpPr>
            <p:cNvPr id="1889" name="Google Shape;1889;p51">
              <a:extLst>
                <a:ext uri="{FF2B5EF4-FFF2-40B4-BE49-F238E27FC236}">
                  <a16:creationId xmlns:a16="http://schemas.microsoft.com/office/drawing/2014/main" id="{18F99959-9699-7F48-D7E2-5A4556FEEEB5}"/>
                </a:ext>
              </a:extLst>
            </p:cNvPr>
            <p:cNvCxnSpPr/>
            <p:nvPr/>
          </p:nvCxnSpPr>
          <p:spPr>
            <a:xfrm rot="10800000" flipH="1">
              <a:off x="7866900" y="4048075"/>
              <a:ext cx="557100" cy="557100"/>
            </a:xfrm>
            <a:prstGeom prst="straightConnector1">
              <a:avLst/>
            </a:prstGeom>
            <a:noFill/>
            <a:ln w="9525" cap="flat" cmpd="sng">
              <a:solidFill>
                <a:schemeClr val="dk2"/>
              </a:solidFill>
              <a:prstDash val="solid"/>
              <a:round/>
              <a:headEnd type="none" w="med" len="med"/>
              <a:tailEnd type="none" w="med" len="med"/>
            </a:ln>
          </p:spPr>
        </p:cxnSp>
        <p:cxnSp>
          <p:nvCxnSpPr>
            <p:cNvPr id="1890" name="Google Shape;1890;p51">
              <a:extLst>
                <a:ext uri="{FF2B5EF4-FFF2-40B4-BE49-F238E27FC236}">
                  <a16:creationId xmlns:a16="http://schemas.microsoft.com/office/drawing/2014/main" id="{ACF9A294-617E-6A50-66C2-7F780A897B6A}"/>
                </a:ext>
              </a:extLst>
            </p:cNvPr>
            <p:cNvCxnSpPr/>
            <p:nvPr/>
          </p:nvCxnSpPr>
          <p:spPr>
            <a:xfrm rot="10800000" flipH="1">
              <a:off x="8027700" y="4210675"/>
              <a:ext cx="394800" cy="394500"/>
            </a:xfrm>
            <a:prstGeom prst="straightConnector1">
              <a:avLst/>
            </a:prstGeom>
            <a:noFill/>
            <a:ln w="9525" cap="flat" cmpd="sng">
              <a:solidFill>
                <a:schemeClr val="dk2"/>
              </a:solidFill>
              <a:prstDash val="solid"/>
              <a:round/>
              <a:headEnd type="none" w="med" len="med"/>
              <a:tailEnd type="none" w="med" len="med"/>
            </a:ln>
          </p:spPr>
        </p:cxnSp>
        <p:cxnSp>
          <p:nvCxnSpPr>
            <p:cNvPr id="1891" name="Google Shape;1891;p51">
              <a:extLst>
                <a:ext uri="{FF2B5EF4-FFF2-40B4-BE49-F238E27FC236}">
                  <a16:creationId xmlns:a16="http://schemas.microsoft.com/office/drawing/2014/main" id="{50F4D781-4AEA-C00E-BE0A-8613614E0609}"/>
                </a:ext>
              </a:extLst>
            </p:cNvPr>
            <p:cNvCxnSpPr/>
            <p:nvPr/>
          </p:nvCxnSpPr>
          <p:spPr>
            <a:xfrm rot="10800000" flipH="1">
              <a:off x="8188500" y="4370875"/>
              <a:ext cx="234300" cy="234300"/>
            </a:xfrm>
            <a:prstGeom prst="straightConnector1">
              <a:avLst/>
            </a:prstGeom>
            <a:noFill/>
            <a:ln w="9525" cap="flat" cmpd="sng">
              <a:solidFill>
                <a:schemeClr val="dk2"/>
              </a:solidFill>
              <a:prstDash val="solid"/>
              <a:round/>
              <a:headEnd type="none" w="med" len="med"/>
              <a:tailEnd type="none" w="med" len="med"/>
            </a:ln>
          </p:spPr>
        </p:cxnSp>
        <p:cxnSp>
          <p:nvCxnSpPr>
            <p:cNvPr id="1892" name="Google Shape;1892;p51">
              <a:extLst>
                <a:ext uri="{FF2B5EF4-FFF2-40B4-BE49-F238E27FC236}">
                  <a16:creationId xmlns:a16="http://schemas.microsoft.com/office/drawing/2014/main" id="{97776456-6055-2FA7-26A1-D7CAD7709389}"/>
                </a:ext>
              </a:extLst>
            </p:cNvPr>
            <p:cNvCxnSpPr/>
            <p:nvPr/>
          </p:nvCxnSpPr>
          <p:spPr>
            <a:xfrm rot="10800000" flipH="1">
              <a:off x="8349300" y="4529875"/>
              <a:ext cx="75300" cy="75300"/>
            </a:xfrm>
            <a:prstGeom prst="straightConnector1">
              <a:avLst/>
            </a:prstGeom>
            <a:noFill/>
            <a:ln w="9525" cap="flat" cmpd="sng">
              <a:solidFill>
                <a:schemeClr val="dk2"/>
              </a:solidFill>
              <a:prstDash val="solid"/>
              <a:round/>
              <a:headEnd type="none" w="med" len="med"/>
              <a:tailEnd type="none" w="med" len="med"/>
            </a:ln>
          </p:spPr>
        </p:cxnSp>
      </p:grpSp>
    </p:spTree>
    <p:extLst>
      <p:ext uri="{BB962C8B-B14F-4D97-AF65-F5344CB8AC3E}">
        <p14:creationId xmlns:p14="http://schemas.microsoft.com/office/powerpoint/2010/main" val="2505659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Law &amp; Justice by Slidesgo">
  <a:themeElements>
    <a:clrScheme name="Simple Light">
      <a:dk1>
        <a:srgbClr val="F8F8F8"/>
      </a:dk1>
      <a:lt1>
        <a:srgbClr val="14213B"/>
      </a:lt1>
      <a:dk2>
        <a:srgbClr val="B3BDCF"/>
      </a:dk2>
      <a:lt2>
        <a:srgbClr val="2B477E"/>
      </a:lt2>
      <a:accent1>
        <a:srgbClr val="191D24"/>
      </a:accent1>
      <a:accent2>
        <a:srgbClr val="FFFFFF"/>
      </a:accent2>
      <a:accent3>
        <a:srgbClr val="FFFFFF"/>
      </a:accent3>
      <a:accent4>
        <a:srgbClr val="FFFFFF"/>
      </a:accent4>
      <a:accent5>
        <a:srgbClr val="FFFFFF"/>
      </a:accent5>
      <a:accent6>
        <a:srgbClr val="FFFFFF"/>
      </a:accent6>
      <a:hlink>
        <a:srgbClr val="F8F8F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TotalTime>
  <Words>6668</Words>
  <Application>Microsoft Office PowerPoint</Application>
  <PresentationFormat>Peragaan Layar (16:9)</PresentationFormat>
  <Paragraphs>625</Paragraphs>
  <Slides>58</Slides>
  <Notes>58</Notes>
  <HiddenSlides>0</HiddenSlides>
  <MMClips>0</MMClips>
  <ScaleCrop>false</ScaleCrop>
  <HeadingPairs>
    <vt:vector size="4" baseType="variant">
      <vt:variant>
        <vt:lpstr>Tema</vt:lpstr>
      </vt:variant>
      <vt:variant>
        <vt:i4>1</vt:i4>
      </vt:variant>
      <vt:variant>
        <vt:lpstr>Judul Slide</vt:lpstr>
      </vt:variant>
      <vt:variant>
        <vt:i4>58</vt:i4>
      </vt:variant>
    </vt:vector>
  </HeadingPairs>
  <TitlesOfParts>
    <vt:vector size="59" baseType="lpstr">
      <vt:lpstr>Law &amp; Justice by Slidesgo</vt:lpstr>
      <vt:lpstr>PENYUSUNAN SURAT TUNTUTAN</vt:lpstr>
      <vt:lpstr>PENGERTIAN DAN FUNGSI SURAT TUNTUTAN</vt:lpstr>
      <vt:lpstr>SURAT TUNTUTAN</vt:lpstr>
      <vt:lpstr>SURAT TUNTUTAN</vt:lpstr>
      <vt:lpstr>JENIS-JENIS TUNTUTAN PIDANA</vt:lpstr>
      <vt:lpstr>JENIS TUNTUTAN</vt:lpstr>
      <vt:lpstr>02.A Tuntutan Pidana (Convictie)</vt:lpstr>
      <vt:lpstr>Tuntutan pidana diajukan apabila berdasarkan hasil pembuktian di persidangan, seluruh unsur delik terbukti secara sah dan meyakinkan dan terdakwa dapat dipertanggungjawabkan secara pidana.</vt:lpstr>
      <vt:lpstr>Presentasi PowerPoint</vt:lpstr>
      <vt:lpstr>Bentuk Pidana Yang Dapat Dituntut </vt:lpstr>
      <vt:lpstr>Pidana Mati</vt:lpstr>
      <vt:lpstr>Pidana Penjara Seumur Hidup</vt:lpstr>
      <vt:lpstr>Pidana Penjara Selama Waktu Tertentu</vt:lpstr>
      <vt:lpstr>Pidana Kurungan</vt:lpstr>
      <vt:lpstr>Pidana Denda</vt:lpstr>
      <vt:lpstr>Presentasi PowerPoint</vt:lpstr>
      <vt:lpstr>Pidana Kerja Sosial</vt:lpstr>
      <vt:lpstr>Pidana Pengawasan</vt:lpstr>
      <vt:lpstr>Tindakan </vt:lpstr>
      <vt:lpstr>02.B Tuntutan Pidana Bersyarat (Voorwaardelijke Veroordeling)</vt:lpstr>
      <vt:lpstr>Pidana bersyarat (straf met uitstel) adalah pidana yang dijatuhkan oleh hakim, namun tidak dilaksanakan (tidak dieksekusi) selama terpidana tidak melakukan pelanggaran hukum atau melanggar syarat-syarat tertentu dalam jangka waktu tertentu (masa percobaan).  Tujuannya adalah untuk memberi kesempatan perbaikan kepada pelaku, tanpa langsung menjalani pidana, serta untuk menghindari efek negatif pemenjaraan</vt:lpstr>
      <vt:lpstr>Dasar Hukum Tuntutan Pidana Bersyarat</vt:lpstr>
      <vt:lpstr>Syarat Pengajuan Tuntutan Pidana Bersyarat</vt:lpstr>
      <vt:lpstr>02.C Tuntutan Bebas (Vrijspraak)</vt:lpstr>
      <vt:lpstr>Tuntutan bebas (vrijspraak) adalah tuntutan Jaksa Penuntut Umum kepada majelis hakim agar menyatakan terdakwa tidak terbukti secara sah dan meyakinkan bersalah melakukan tindak pidana yang didakwakan, berdasarkan alat bukti yang sah menurut hukum.  Artinya, jaksa secara obyektif menyimpulkan bahwa tidak terdapat cukup bukti untuk mendukung unsur-unsur delik dalam dakwaan</vt:lpstr>
      <vt:lpstr>Presentasi PowerPoint</vt:lpstr>
      <vt:lpstr>Landasan Objektivitas Jaksa dalam Menuntut Bebas</vt:lpstr>
      <vt:lpstr>02.D Tuntutan Lepas Dari Segala Tuntutan Hukum (Onslag Van Rechtsvervolging)</vt:lpstr>
      <vt:lpstr>Tuntutan ontslag adalah permintaan dari Jaksa Penuntut Umum agar terdakwa dinyatakan lepas dari segala tuntutan hukum, karena meskipun perbuatannya terbukti, perbuatan tersebut bukan merupakan tindak pidana.  Ini berbeda dengan tuntutan bebas (vrijspraak), di mana perbuatan terdakwa tidak terbukti sama sekali.</vt:lpstr>
      <vt:lpstr>Presentasi PowerPoint</vt:lpstr>
      <vt:lpstr>02.E Tuntutan Tidak Dapat Diterima (Niet Ontvankelijk Verklaard)</vt:lpstr>
      <vt:lpstr>Presentasi PowerPoint</vt:lpstr>
      <vt:lpstr>Presentasi PowerPoint</vt:lpstr>
      <vt:lpstr>02.F Tuntutan Dalam Hal Terdapat Delik Tertinggal </vt:lpstr>
      <vt:lpstr>Presentasi PowerPoint</vt:lpstr>
      <vt:lpstr>Presentasi PowerPoint</vt:lpstr>
      <vt:lpstr>Metode Penyusunan Surat Tuntutan</vt:lpstr>
      <vt:lpstr>Metode Penyusunan Surat Tuntutan</vt:lpstr>
      <vt:lpstr>Presentasi PowerPoint</vt:lpstr>
      <vt:lpstr>Presentasi PowerPoint</vt:lpstr>
      <vt:lpstr>Presentasi PowerPoint</vt:lpstr>
      <vt:lpstr>Keadaan Yang Mempengaruhi Tuntutan</vt:lpstr>
      <vt:lpstr>Rencana Tuntutan Pidana</vt:lpstr>
      <vt:lpstr>Pidana Pokok</vt:lpstr>
      <vt:lpstr>Pidana Alternatif</vt:lpstr>
      <vt:lpstr>Barang Bukti</vt:lpstr>
      <vt:lpstr>Restitusi</vt:lpstr>
      <vt:lpstr>Biaya Perkara </vt:lpstr>
      <vt:lpstr>Presentasi PowerPoint</vt:lpstr>
      <vt:lpstr>Struktur dan Isi Surat Tuntutan (P-42) berdasarkan KEP-227</vt:lpstr>
      <vt:lpstr>Uraian Dakwaan dan Keterangan Hasil Pembuktian di Persidangan</vt:lpstr>
      <vt:lpstr>Analisis Yuridis (1/2)</vt:lpstr>
      <vt:lpstr>Analisis Yuridis (2/2)</vt:lpstr>
      <vt:lpstr>Presentasi PowerPoint</vt:lpstr>
      <vt:lpstr>Amar Tuntutan </vt:lpstr>
      <vt:lpstr>Bentuk-bentuk Amar Tuntutan :</vt:lpstr>
      <vt:lpstr>Presentasi PowerPoint</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PENYUSUNAN SURAT TUNTUTAN</dc:title>
  <cp:lastModifiedBy>Erwin Ade Putra Silaban</cp:lastModifiedBy>
  <cp:revision>7</cp:revision>
  <dcterms:modified xsi:type="dcterms:W3CDTF">2026-09-22T00:42:55Z</dcterms:modified>
</cp:coreProperties>
</file>