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66" r:id="rId3"/>
    <p:sldId id="273" r:id="rId4"/>
    <p:sldId id="258" r:id="rId5"/>
    <p:sldId id="259" r:id="rId6"/>
    <p:sldId id="260" r:id="rId7"/>
    <p:sldId id="264" r:id="rId8"/>
    <p:sldId id="263" r:id="rId9"/>
    <p:sldId id="270" r:id="rId10"/>
    <p:sldId id="269" r:id="rId11"/>
    <p:sldId id="272" r:id="rId12"/>
    <p:sldId id="261" r:id="rId13"/>
    <p:sldId id="267" r:id="rId14"/>
    <p:sldId id="271" r:id="rId15"/>
    <p:sldId id="268" r:id="rId16"/>
    <p:sldId id="265" r:id="rId17"/>
  </p:sldIdLst>
  <p:sldSz cx="18288000" cy="10287000"/>
  <p:notesSz cx="6797675" cy="9928225"/>
  <p:embeddedFontLst>
    <p:embeddedFont>
      <p:font typeface="Calibri (MS) Bold" panose="020B0604020202020204" charset="0"/>
      <p:regular r:id="rId19"/>
      <p:bold r:id="rId20"/>
      <p:italic r:id="rId21"/>
      <p:boldItalic r:id="rId22"/>
    </p:embeddedFont>
    <p:embeddedFont>
      <p:font typeface="Garet" panose="020B0604020202020204" charset="0"/>
      <p:regular r:id="rId23"/>
    </p:embeddedFont>
    <p:embeddedFont>
      <p:font typeface="Garet Bold" panose="020B0604020202020204" charset="0"/>
      <p:regular r:id="rId24"/>
      <p:bold r:id="rId25"/>
    </p:embeddedFont>
    <p:embeddedFont>
      <p:font typeface="Garet ExtraBold" panose="020B0604020202020204" charset="0"/>
      <p:regular r:id="rId26"/>
      <p:bold r:id="rId27"/>
    </p:embeddedFont>
    <p:embeddedFont>
      <p:font typeface="Poppins" panose="00000500000000000000" pitchFamily="2" charset="0"/>
      <p:regular r:id="rId28"/>
      <p:bold r:id="rId29"/>
    </p:embeddedFont>
    <p:embeddedFont>
      <p:font typeface="Poppins Bold" panose="00000800000000000000" charset="0"/>
      <p:regular r:id="rId30"/>
      <p:bold r:id="rId31"/>
      <p:italic r:id="rId32"/>
      <p:boldItalic r:id="rId33"/>
    </p:embeddedFont>
    <p:embeddedFont>
      <p:font typeface="Poppins Medium" panose="00000600000000000000" pitchFamily="2" charset="0"/>
      <p:regular r:id="rId34"/>
    </p:embeddedFont>
    <p:embeddedFont>
      <p:font typeface="Tahoma" panose="020B0604030504040204" pitchFamily="34" charset="0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6" autoAdjust="0"/>
  </p:normalViewPr>
  <p:slideViewPr>
    <p:cSldViewPr>
      <p:cViewPr varScale="1">
        <p:scale>
          <a:sx n="46" d="100"/>
          <a:sy n="46" d="100"/>
        </p:scale>
        <p:origin x="468" y="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Tampungan Tanggal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0F117-4658-4EBC-AD34-568D53D8E5B5}" type="datetimeFigureOut">
              <a:rPr lang="id-ID" smtClean="0"/>
              <a:t>26/10/2026</a:t>
            </a:fld>
            <a:endParaRPr lang="id-ID"/>
          </a:p>
        </p:txBody>
      </p:sp>
      <p:sp>
        <p:nvSpPr>
          <p:cNvPr id="4" name="Tampung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Tampungan Catatan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6" name="Tampungan Ka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Tampungan Nomor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81FD4-E5BA-4C3D-81FB-69F6DECFE02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0324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F81FD4-E5BA-4C3D-81FB-69F6DECFE028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424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F81FD4-E5BA-4C3D-81FB-69F6DECFE028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8173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svg"/><Relationship Id="rId7" Type="http://schemas.openxmlformats.org/officeDocument/2006/relationships/image" Target="../media/image16.jpe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10" Type="http://schemas.openxmlformats.org/officeDocument/2006/relationships/image" Target="../media/image19.jpeg"/><Relationship Id="rId4" Type="http://schemas.openxmlformats.org/officeDocument/2006/relationships/image" Target="../media/image8.sv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6.jpe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1.svg"/><Relationship Id="rId7" Type="http://schemas.openxmlformats.org/officeDocument/2006/relationships/image" Target="../media/image15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11" Type="http://schemas.openxmlformats.org/officeDocument/2006/relationships/image" Target="../media/image24.png"/><Relationship Id="rId5" Type="http://schemas.openxmlformats.org/officeDocument/2006/relationships/image" Target="../media/image19.jpeg"/><Relationship Id="rId10" Type="http://schemas.openxmlformats.org/officeDocument/2006/relationships/image" Target="../media/image23.png"/><Relationship Id="rId4" Type="http://schemas.openxmlformats.org/officeDocument/2006/relationships/image" Target="../media/image8.sv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698" y="504825"/>
            <a:ext cx="16230600" cy="8753475"/>
            <a:chOff x="0" y="-57150"/>
            <a:chExt cx="4274726" cy="22246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1012723"/>
            <a:ext cx="8638759" cy="8245577"/>
          </a:xfrm>
          <a:custGeom>
            <a:avLst/>
            <a:gdLst/>
            <a:ahLst/>
            <a:cxnLst/>
            <a:rect l="l" t="t" r="r" b="b"/>
            <a:pathLst>
              <a:path w="8638759" h="8245577">
                <a:moveTo>
                  <a:pt x="0" y="0"/>
                </a:moveTo>
                <a:lnTo>
                  <a:pt x="8638759" y="0"/>
                </a:lnTo>
                <a:lnTo>
                  <a:pt x="8638759" y="8245577"/>
                </a:lnTo>
                <a:lnTo>
                  <a:pt x="0" y="8245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7893" t="-86376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14579" y="-9525"/>
            <a:ext cx="1243606" cy="1028700"/>
          </a:xfrm>
          <a:custGeom>
            <a:avLst/>
            <a:gdLst/>
            <a:ahLst/>
            <a:cxnLst/>
            <a:rect l="l" t="t" r="r" b="b"/>
            <a:pathLst>
              <a:path w="1243606" h="1028700">
                <a:moveTo>
                  <a:pt x="0" y="0"/>
                </a:moveTo>
                <a:lnTo>
                  <a:pt x="1243607" y="0"/>
                </a:lnTo>
                <a:lnTo>
                  <a:pt x="1243607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5438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AutoShape 9"/>
          <p:cNvSpPr/>
          <p:nvPr/>
        </p:nvSpPr>
        <p:spPr>
          <a:xfrm>
            <a:off x="12325108" y="6068227"/>
            <a:ext cx="4507162" cy="0"/>
          </a:xfrm>
          <a:prstGeom prst="line">
            <a:avLst/>
          </a:prstGeom>
          <a:ln w="142875" cap="flat">
            <a:solidFill>
              <a:srgbClr val="EAFA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0" name="Freeform 10"/>
          <p:cNvSpPr/>
          <p:nvPr/>
        </p:nvSpPr>
        <p:spPr>
          <a:xfrm>
            <a:off x="15691582" y="8664244"/>
            <a:ext cx="1453739" cy="365794"/>
          </a:xfrm>
          <a:custGeom>
            <a:avLst/>
            <a:gdLst/>
            <a:ahLst/>
            <a:cxnLst/>
            <a:rect l="l" t="t" r="r" b="b"/>
            <a:pathLst>
              <a:path w="1453739" h="365794">
                <a:moveTo>
                  <a:pt x="0" y="0"/>
                </a:moveTo>
                <a:lnTo>
                  <a:pt x="1453739" y="0"/>
                </a:lnTo>
                <a:lnTo>
                  <a:pt x="1453739" y="365794"/>
                </a:lnTo>
                <a:lnTo>
                  <a:pt x="0" y="36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8771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>
          <a:xfrm rot="-10800000">
            <a:off x="16916400" y="9591675"/>
            <a:ext cx="1390650" cy="695325"/>
          </a:xfrm>
          <a:custGeom>
            <a:avLst/>
            <a:gdLst/>
            <a:ahLst/>
            <a:cxnLst/>
            <a:rect l="l" t="t" r="r" b="b"/>
            <a:pathLst>
              <a:path w="1390650" h="695325">
                <a:moveTo>
                  <a:pt x="0" y="0"/>
                </a:moveTo>
                <a:lnTo>
                  <a:pt x="1390650" y="0"/>
                </a:lnTo>
                <a:lnTo>
                  <a:pt x="1390650" y="695325"/>
                </a:lnTo>
                <a:lnTo>
                  <a:pt x="0" y="6953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2" name="Freeform 12"/>
          <p:cNvSpPr/>
          <p:nvPr/>
        </p:nvSpPr>
        <p:spPr>
          <a:xfrm>
            <a:off x="14332704" y="1365727"/>
            <a:ext cx="2537666" cy="691514"/>
          </a:xfrm>
          <a:custGeom>
            <a:avLst/>
            <a:gdLst/>
            <a:ahLst/>
            <a:cxnLst/>
            <a:rect l="l" t="t" r="r" b="b"/>
            <a:pathLst>
              <a:path w="2537666" h="691514">
                <a:moveTo>
                  <a:pt x="0" y="0"/>
                </a:moveTo>
                <a:lnTo>
                  <a:pt x="2537666" y="0"/>
                </a:lnTo>
                <a:lnTo>
                  <a:pt x="2537666" y="691514"/>
                </a:lnTo>
                <a:lnTo>
                  <a:pt x="0" y="691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3" name="TextBox 13"/>
          <p:cNvSpPr txBox="1"/>
          <p:nvPr/>
        </p:nvSpPr>
        <p:spPr>
          <a:xfrm>
            <a:off x="5313443" y="2788574"/>
            <a:ext cx="12555545" cy="2860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18"/>
              </a:lnSpc>
              <a:spcBef>
                <a:spcPct val="0"/>
              </a:spcBef>
            </a:pPr>
            <a:r>
              <a:rPr lang="en-US" sz="7200" dirty="0">
                <a:solidFill>
                  <a:schemeClr val="bg2">
                    <a:lumMod val="75000"/>
                  </a:schemeClr>
                </a:solidFill>
                <a:latin typeface="Garet Bold"/>
              </a:rPr>
              <a:t>PENGAKUAN BERSALAH</a:t>
            </a:r>
            <a:endParaRPr lang="id-ID" sz="7200" dirty="0">
              <a:solidFill>
                <a:schemeClr val="bg2">
                  <a:lumMod val="75000"/>
                </a:schemeClr>
              </a:solidFill>
              <a:latin typeface="Garet Bold"/>
            </a:endParaRPr>
          </a:p>
          <a:p>
            <a:pPr algn="ctr">
              <a:lnSpc>
                <a:spcPts val="11118"/>
              </a:lnSpc>
              <a:spcBef>
                <a:spcPct val="0"/>
              </a:spcBef>
            </a:pPr>
            <a:r>
              <a:rPr lang="id-ID" sz="9600" i="1" dirty="0">
                <a:solidFill>
                  <a:schemeClr val="bg2">
                    <a:lumMod val="75000"/>
                  </a:schemeClr>
                </a:solidFill>
                <a:latin typeface="Garet Bold"/>
              </a:rPr>
              <a:t>PLEA BARGAIN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70442" y="8562864"/>
            <a:ext cx="4507162" cy="56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87"/>
              </a:lnSpc>
              <a:spcBef>
                <a:spcPct val="0"/>
              </a:spcBef>
            </a:pPr>
            <a:r>
              <a:rPr lang="en-US" sz="3277" dirty="0">
                <a:solidFill>
                  <a:srgbClr val="FFFFFF"/>
                </a:solidFill>
                <a:latin typeface="Garet Bold"/>
              </a:rPr>
              <a:t>        </a:t>
            </a:r>
            <a:r>
              <a:rPr lang="en-US" sz="3277" dirty="0" err="1">
                <a:solidFill>
                  <a:srgbClr val="FFFFFF"/>
                </a:solidFill>
                <a:latin typeface="Garet Bold"/>
              </a:rPr>
              <a:t>Sutarjo</a:t>
            </a:r>
            <a:r>
              <a:rPr lang="en-US" sz="3277" dirty="0">
                <a:solidFill>
                  <a:srgbClr val="FFFFFF"/>
                </a:solidFill>
                <a:latin typeface="Garet Bold"/>
              </a:rPr>
              <a:t>, S.H., M.H</a:t>
            </a:r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B06EFACF-A047-2ABE-D301-EA46D27EE2F4}"/>
              </a:ext>
            </a:extLst>
          </p:cNvPr>
          <p:cNvSpPr/>
          <p:nvPr/>
        </p:nvSpPr>
        <p:spPr>
          <a:xfrm>
            <a:off x="1028699" y="1012723"/>
            <a:ext cx="8320111" cy="8470452"/>
          </a:xfrm>
          <a:prstGeom prst="moon">
            <a:avLst/>
          </a:prstGeom>
          <a:blipFill>
            <a:blip r:embed="rId6"/>
            <a:stretch>
              <a:fillRect l="-24999" r="-25000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816F110-783A-6CA0-B624-C5F337427A8C}"/>
              </a:ext>
            </a:extLst>
          </p:cNvPr>
          <p:cNvSpPr/>
          <p:nvPr/>
        </p:nvSpPr>
        <p:spPr>
          <a:xfrm>
            <a:off x="17264743" y="96690"/>
            <a:ext cx="913679" cy="1186033"/>
          </a:xfrm>
          <a:custGeom>
            <a:avLst/>
            <a:gdLst/>
            <a:ahLst/>
            <a:cxnLst/>
            <a:rect l="l" t="t" r="r" b="b"/>
            <a:pathLst>
              <a:path w="2201418" h="2804414">
                <a:moveTo>
                  <a:pt x="0" y="0"/>
                </a:moveTo>
                <a:lnTo>
                  <a:pt x="2201418" y="0"/>
                </a:lnTo>
                <a:lnTo>
                  <a:pt x="2201418" y="2804414"/>
                </a:lnTo>
                <a:lnTo>
                  <a:pt x="0" y="28044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5" r="-45" b="2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684B2366-DAD8-72D5-8CF8-02B9CD29F41F}"/>
              </a:ext>
            </a:extLst>
          </p:cNvPr>
          <p:cNvSpPr txBox="1"/>
          <p:nvPr/>
        </p:nvSpPr>
        <p:spPr>
          <a:xfrm>
            <a:off x="14935200" y="283459"/>
            <a:ext cx="2885127" cy="248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942" b="1" dirty="0" err="1">
                <a:solidFill>
                  <a:srgbClr val="242424"/>
                </a:solidFill>
                <a:latin typeface="Poppins Bold"/>
              </a:rPr>
              <a:t>Mahkamah</a:t>
            </a:r>
            <a:r>
              <a:rPr lang="en-US" sz="1942" b="1" dirty="0">
                <a:solidFill>
                  <a:srgbClr val="242424"/>
                </a:solidFill>
                <a:latin typeface="Poppins Bold"/>
              </a:rPr>
              <a:t> Agung RI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7540653-8D67-41AF-0E88-D519462B0FFE}"/>
              </a:ext>
            </a:extLst>
          </p:cNvPr>
          <p:cNvSpPr/>
          <p:nvPr/>
        </p:nvSpPr>
        <p:spPr>
          <a:xfrm>
            <a:off x="13215785" y="6200483"/>
            <a:ext cx="2385752" cy="228235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ambar 32">
            <a:extLst>
              <a:ext uri="{FF2B5EF4-FFF2-40B4-BE49-F238E27FC236}">
                <a16:creationId xmlns:a16="http://schemas.microsoft.com/office/drawing/2014/main" id="{953F216A-40BD-D2D1-D290-7D5042A4E8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03761" y="6280512"/>
            <a:ext cx="2209800" cy="2139238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4A692-0754-B6B4-575C-22219D82E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6C3E7DB-E09C-1498-0EC8-D2247D1DBCF6}"/>
              </a:ext>
            </a:extLst>
          </p:cNvPr>
          <p:cNvGrpSpPr/>
          <p:nvPr/>
        </p:nvGrpSpPr>
        <p:grpSpPr>
          <a:xfrm>
            <a:off x="420604" y="496303"/>
            <a:ext cx="12019547" cy="8229600"/>
            <a:chOff x="0" y="0"/>
            <a:chExt cx="3165642" cy="216746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0D85F11-5099-0BC1-DF61-FEE2E8D4F065}"/>
                </a:ext>
              </a:extLst>
            </p:cNvPr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467E92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A96E196-28ED-21E3-457B-E02BFA3CF9A4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FB96E05-1E9D-8B77-E904-89426CC9AAA3}"/>
              </a:ext>
            </a:extLst>
          </p:cNvPr>
          <p:cNvGrpSpPr/>
          <p:nvPr/>
        </p:nvGrpSpPr>
        <p:grpSpPr>
          <a:xfrm>
            <a:off x="1066800" y="1147364"/>
            <a:ext cx="17221200" cy="8946978"/>
            <a:chOff x="0" y="0"/>
            <a:chExt cx="3165642" cy="216746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AB95B9E-0F0A-EC49-7340-21E93393CE91}"/>
                </a:ext>
              </a:extLst>
            </p:cNvPr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27FB5E0-8E20-B756-36C3-0504F5EF3241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5E08975-3B09-FF7C-5CA3-1C7767395AD0}"/>
              </a:ext>
            </a:extLst>
          </p:cNvPr>
          <p:cNvGrpSpPr/>
          <p:nvPr/>
        </p:nvGrpSpPr>
        <p:grpSpPr>
          <a:xfrm>
            <a:off x="16851730" y="-571500"/>
            <a:ext cx="1822784" cy="1822784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7CB0E41-0D28-A2B7-FDC5-F76FAA3043C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CF0BD25-63F5-E01C-6FAF-6A6304ED5B97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028BF0C5-A7C3-0C70-8DE1-D1BC240A0C69}"/>
              </a:ext>
            </a:extLst>
          </p:cNvPr>
          <p:cNvSpPr/>
          <p:nvPr/>
        </p:nvSpPr>
        <p:spPr>
          <a:xfrm>
            <a:off x="15358806" y="9258300"/>
            <a:ext cx="2537666" cy="691514"/>
          </a:xfrm>
          <a:custGeom>
            <a:avLst/>
            <a:gdLst/>
            <a:ahLst/>
            <a:cxnLst/>
            <a:rect l="l" t="t" r="r" b="b"/>
            <a:pathLst>
              <a:path w="2537666" h="691514">
                <a:moveTo>
                  <a:pt x="0" y="0"/>
                </a:moveTo>
                <a:lnTo>
                  <a:pt x="2537666" y="0"/>
                </a:lnTo>
                <a:lnTo>
                  <a:pt x="2537666" y="691514"/>
                </a:lnTo>
                <a:lnTo>
                  <a:pt x="0" y="691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1F6DFAA-46D6-C935-D170-DB599F64FC76}"/>
              </a:ext>
            </a:extLst>
          </p:cNvPr>
          <p:cNvSpPr txBox="1">
            <a:spLocks/>
          </p:cNvSpPr>
          <p:nvPr/>
        </p:nvSpPr>
        <p:spPr>
          <a:xfrm>
            <a:off x="3913468" y="1346352"/>
            <a:ext cx="12942328" cy="841317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Nama			</a:t>
            </a: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id-ID" sz="8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SUTARJO</a:t>
            </a:r>
            <a:r>
              <a:rPr lang="en-US" sz="8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, S.H., M.H.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Tempat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en-US" sz="8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Tanggal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 Lahir	</a:t>
            </a: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ID" sz="8600" dirty="0" err="1">
                <a:solidFill>
                  <a:schemeClr val="bg1"/>
                </a:solidFill>
              </a:rPr>
              <a:t>Madiun</a:t>
            </a:r>
            <a:r>
              <a:rPr lang="en-ID" sz="8600" dirty="0">
                <a:solidFill>
                  <a:schemeClr val="bg1"/>
                </a:solidFill>
              </a:rPr>
              <a:t>, 27 November 1967</a:t>
            </a:r>
            <a:endParaRPr lang="en-US" sz="8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8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Pekerjaan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Hakim Agung Pada Mahkamah Agung RI</a:t>
            </a:r>
            <a:endParaRPr lang="en-US" sz="8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Alamat Kantor		</a:t>
            </a: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ID" sz="8600" dirty="0">
                <a:solidFill>
                  <a:schemeClr val="bg1"/>
                </a:solidFill>
              </a:rPr>
              <a:t>Jalan Medan Merdeka Utara No 9-13, Jakarta Pusat</a:t>
            </a:r>
            <a:endParaRPr lang="en-US" sz="8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Kualifikasi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 Akademik	</a:t>
            </a: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 S1 </a:t>
            </a:r>
            <a:r>
              <a:rPr lang="en-ID" sz="8600" dirty="0" err="1">
                <a:solidFill>
                  <a:schemeClr val="bg1"/>
                </a:solidFill>
              </a:rPr>
              <a:t>Fakultas</a:t>
            </a:r>
            <a:r>
              <a:rPr lang="en-ID" sz="8600" dirty="0">
                <a:solidFill>
                  <a:schemeClr val="bg1"/>
                </a:solidFill>
              </a:rPr>
              <a:t> Hukum Universitas Airlangga Surabaya</a:t>
            </a:r>
            <a:endParaRPr lang="id-ID" sz="8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			   	   </a:t>
            </a:r>
            <a:r>
              <a:rPr lang="en-US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S2 </a:t>
            </a:r>
            <a:r>
              <a:rPr lang="en-ID" sz="8600" dirty="0" err="1">
                <a:solidFill>
                  <a:schemeClr val="bg1"/>
                </a:solidFill>
              </a:rPr>
              <a:t>Fakultas</a:t>
            </a:r>
            <a:r>
              <a:rPr lang="en-ID" sz="8600" dirty="0">
                <a:solidFill>
                  <a:schemeClr val="bg1"/>
                </a:solidFill>
              </a:rPr>
              <a:t> </a:t>
            </a:r>
            <a:r>
              <a:rPr lang="id-ID" sz="8600" dirty="0">
                <a:solidFill>
                  <a:schemeClr val="bg1"/>
                </a:solidFill>
              </a:rPr>
              <a:t>Hukum </a:t>
            </a:r>
            <a:r>
              <a:rPr lang="en-ID" sz="8600" dirty="0">
                <a:solidFill>
                  <a:schemeClr val="bg1"/>
                </a:solidFill>
              </a:rPr>
              <a:t>Pasca Sarjana Universitas Muhammadiyah Surakarta</a:t>
            </a:r>
            <a:endParaRPr lang="id-ID" sz="8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id-ID" sz="8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Riwayat pekerjaan		: </a:t>
            </a:r>
          </a:p>
          <a:p>
            <a:pPr marL="0" indent="0">
              <a:lnSpc>
                <a:spcPct val="100000"/>
              </a:lnSpc>
              <a:buNone/>
            </a:pPr>
            <a:endParaRPr lang="id-ID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Calon Hakim PN Jember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Hakim pada: PN Enrekang, PN </a:t>
            </a:r>
            <a:r>
              <a:rPr lang="id-ID" sz="8600" dirty="0" err="1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Parepare</a:t>
            </a: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PN Sukoharjo, PN Lamongan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Wakil/ Ketua : PN </a:t>
            </a:r>
            <a:r>
              <a:rPr lang="id-ID" sz="8600" dirty="0" err="1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Bajawa</a:t>
            </a: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-NTT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Wakil/ Ketua : PN </a:t>
            </a:r>
            <a:r>
              <a:rPr lang="id-ID" sz="8600" dirty="0" err="1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Bajawa</a:t>
            </a: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-NTT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Ketua PN Purwodadi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Hakim PN Jakarta Pusat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Wakil Ketua PN Sleman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Wakil Ketua PN Pontianak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Ketua PN Banjarmasin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Wakil Ketua PN Tangerang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Ketua PN Sidoarjo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Hakim Tinggi PT Makassar</a:t>
            </a:r>
          </a:p>
          <a:p>
            <a:pPr marL="720725" indent="-342900">
              <a:lnSpc>
                <a:spcPct val="100000"/>
              </a:lnSpc>
              <a:buFont typeface="+mj-lt"/>
              <a:buAutoNum type="arabicPeriod"/>
            </a:pPr>
            <a:r>
              <a:rPr lang="id-ID" sz="8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Hakim Agung Mahkamah Agung RI</a:t>
            </a:r>
          </a:p>
          <a:p>
            <a:pPr marL="377825" indent="0">
              <a:lnSpc>
                <a:spcPct val="100000"/>
              </a:lnSpc>
              <a:buNone/>
            </a:pP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pic>
        <p:nvPicPr>
          <p:cNvPr id="14" name="Gambar 13">
            <a:extLst>
              <a:ext uri="{FF2B5EF4-FFF2-40B4-BE49-F238E27FC236}">
                <a16:creationId xmlns:a16="http://schemas.microsoft.com/office/drawing/2014/main" id="{0AB759D7-E962-D73E-CDA4-865A456E0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658" y="221491"/>
            <a:ext cx="12577138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98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4FE3F-AF69-53C2-4CCB-C01DF59FB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CBEDBA-4452-B747-9441-FD0057AC34EC}"/>
              </a:ext>
            </a:extLst>
          </p:cNvPr>
          <p:cNvGrpSpPr/>
          <p:nvPr/>
        </p:nvGrpSpPr>
        <p:grpSpPr>
          <a:xfrm>
            <a:off x="420604" y="496303"/>
            <a:ext cx="12019547" cy="8229600"/>
            <a:chOff x="0" y="0"/>
            <a:chExt cx="3165642" cy="216746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80CFB1A-FFDC-4B1F-52A0-7D3E4222DBC2}"/>
                </a:ext>
              </a:extLst>
            </p:cNvPr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467E92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D57CB79-9C25-5B9C-2DE4-083F7282A347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8F7CB8A-0BD1-0A2B-F3C8-87DE760F3207}"/>
              </a:ext>
            </a:extLst>
          </p:cNvPr>
          <p:cNvGrpSpPr/>
          <p:nvPr/>
        </p:nvGrpSpPr>
        <p:grpSpPr>
          <a:xfrm>
            <a:off x="1028700" y="1028700"/>
            <a:ext cx="12019547" cy="8229600"/>
            <a:chOff x="0" y="0"/>
            <a:chExt cx="3165642" cy="216746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BDDC269-609B-9A71-C03A-289AEA189D5D}"/>
                </a:ext>
              </a:extLst>
            </p:cNvPr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06E333B-BD4D-D696-2152-77C3D0A86ABA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7D3199D-151E-01AD-9917-F7C725160E7B}"/>
              </a:ext>
            </a:extLst>
          </p:cNvPr>
          <p:cNvGrpSpPr/>
          <p:nvPr/>
        </p:nvGrpSpPr>
        <p:grpSpPr>
          <a:xfrm>
            <a:off x="16851730" y="-571500"/>
            <a:ext cx="1822784" cy="1822784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50CDED1-5E7C-A520-257F-F2D7C08D5AF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8A17493-E533-31A8-904F-FFE0B0A174BF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27B47E6D-FA31-2D39-45DE-C36A7772AF20}"/>
              </a:ext>
            </a:extLst>
          </p:cNvPr>
          <p:cNvSpPr txBox="1"/>
          <p:nvPr/>
        </p:nvSpPr>
        <p:spPr>
          <a:xfrm>
            <a:off x="1764102" y="1303788"/>
            <a:ext cx="8026254" cy="82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Garet ExtraBold"/>
              </a:rPr>
              <a:t>PENGAKUAN BERSALAH</a:t>
            </a:r>
          </a:p>
        </p:txBody>
      </p:sp>
      <p:sp>
        <p:nvSpPr>
          <p:cNvPr id="16" name="AutoShape 16">
            <a:extLst>
              <a:ext uri="{FF2B5EF4-FFF2-40B4-BE49-F238E27FC236}">
                <a16:creationId xmlns:a16="http://schemas.microsoft.com/office/drawing/2014/main" id="{247C115A-8738-9427-E6F3-ECCC4268F817}"/>
              </a:ext>
            </a:extLst>
          </p:cNvPr>
          <p:cNvSpPr/>
          <p:nvPr/>
        </p:nvSpPr>
        <p:spPr>
          <a:xfrm>
            <a:off x="1872369" y="3009900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67CEFA08-810B-E5FB-9E0B-1371C797B252}"/>
              </a:ext>
            </a:extLst>
          </p:cNvPr>
          <p:cNvSpPr/>
          <p:nvPr/>
        </p:nvSpPr>
        <p:spPr>
          <a:xfrm>
            <a:off x="15358806" y="9258300"/>
            <a:ext cx="2537666" cy="691514"/>
          </a:xfrm>
          <a:custGeom>
            <a:avLst/>
            <a:gdLst/>
            <a:ahLst/>
            <a:cxnLst/>
            <a:rect l="l" t="t" r="r" b="b"/>
            <a:pathLst>
              <a:path w="2537666" h="691514">
                <a:moveTo>
                  <a:pt x="0" y="0"/>
                </a:moveTo>
                <a:lnTo>
                  <a:pt x="2537666" y="0"/>
                </a:lnTo>
                <a:lnTo>
                  <a:pt x="2537666" y="691514"/>
                </a:lnTo>
                <a:lnTo>
                  <a:pt x="0" y="691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58AF3AE-F7C2-2CA9-856F-364EE4B4A95D}"/>
              </a:ext>
            </a:extLst>
          </p:cNvPr>
          <p:cNvSpPr txBox="1"/>
          <p:nvPr/>
        </p:nvSpPr>
        <p:spPr>
          <a:xfrm>
            <a:off x="1791900" y="3306836"/>
            <a:ext cx="7504500" cy="3938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Garet"/>
              </a:rPr>
              <a:t>Merupakan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mekanisme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hukum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bagi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terdakwa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untuk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mengakui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kesalahannya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dalam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suatu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tindak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pidana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dan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kooperatif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dalam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pemeriksaan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dengan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menyampaikan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bukti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yang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mendukung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pengakuannya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dengan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imbalan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keringanan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hukuman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(Pasal 1 </a:t>
            </a:r>
            <a:r>
              <a:rPr lang="en-US" sz="3200" dirty="0" err="1">
                <a:solidFill>
                  <a:srgbClr val="FFFFFF"/>
                </a:solidFill>
                <a:latin typeface="Garet"/>
              </a:rPr>
              <a:t>angka</a:t>
            </a:r>
            <a:r>
              <a:rPr lang="en-US" sz="3200" dirty="0">
                <a:solidFill>
                  <a:srgbClr val="FFFFFF"/>
                </a:solidFill>
                <a:latin typeface="Garet"/>
              </a:rPr>
              <a:t> 16)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.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FC5DE20E-6A18-DB65-76FB-66A6CBAE1DFF}"/>
              </a:ext>
            </a:extLst>
          </p:cNvPr>
          <p:cNvSpPr txBox="1"/>
          <p:nvPr/>
        </p:nvSpPr>
        <p:spPr>
          <a:xfrm>
            <a:off x="1785356" y="1993412"/>
            <a:ext cx="4905400" cy="81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400" i="1" dirty="0">
                <a:solidFill>
                  <a:srgbClr val="FFFFFF"/>
                </a:solidFill>
                <a:latin typeface="Garet ExtraBold"/>
              </a:rPr>
              <a:t>(PLEA BARGAIN)</a:t>
            </a:r>
          </a:p>
        </p:txBody>
      </p:sp>
      <p:grpSp>
        <p:nvGrpSpPr>
          <p:cNvPr id="20" name="Group 6">
            <a:extLst>
              <a:ext uri="{FF2B5EF4-FFF2-40B4-BE49-F238E27FC236}">
                <a16:creationId xmlns:a16="http://schemas.microsoft.com/office/drawing/2014/main" id="{CF412FFC-5DA7-ED39-0B71-3770B5644FBD}"/>
              </a:ext>
            </a:extLst>
          </p:cNvPr>
          <p:cNvGrpSpPr/>
          <p:nvPr/>
        </p:nvGrpSpPr>
        <p:grpSpPr>
          <a:xfrm>
            <a:off x="9448800" y="1561097"/>
            <a:ext cx="6818700" cy="7025173"/>
            <a:chOff x="0" y="0"/>
            <a:chExt cx="5513070" cy="3548380"/>
          </a:xfrm>
        </p:grpSpPr>
        <p:sp>
          <p:nvSpPr>
            <p:cNvPr id="21" name="Freeform 7" descr="Plea Bargain : Negosiasi Atas Keadilan dan Budaya Hukum Halaman 2 -  Kompasiana.com">
              <a:extLst>
                <a:ext uri="{FF2B5EF4-FFF2-40B4-BE49-F238E27FC236}">
                  <a16:creationId xmlns:a16="http://schemas.microsoft.com/office/drawing/2014/main" id="{08DBB6AC-6835-16FD-0167-902598DAF4AA}"/>
                </a:ext>
              </a:extLst>
            </p:cNvPr>
            <p:cNvSpPr/>
            <p:nvPr/>
          </p:nvSpPr>
          <p:spPr>
            <a:xfrm>
              <a:off x="-1297" y="429"/>
              <a:ext cx="5514367" cy="3547951"/>
            </a:xfrm>
            <a:custGeom>
              <a:avLst/>
              <a:gdLst/>
              <a:ahLst/>
              <a:cxnLst/>
              <a:rect l="l" t="t" r="r" b="b"/>
              <a:pathLst>
                <a:path w="5514367" h="3547951">
                  <a:moveTo>
                    <a:pt x="4989857" y="1543891"/>
                  </a:moveTo>
                  <a:cubicBezTo>
                    <a:pt x="5047007" y="1522301"/>
                    <a:pt x="5123207" y="1532461"/>
                    <a:pt x="5187977" y="1510871"/>
                  </a:cubicBezTo>
                  <a:cubicBezTo>
                    <a:pt x="5325137" y="1463881"/>
                    <a:pt x="5434357" y="1388951"/>
                    <a:pt x="5514367" y="1303861"/>
                  </a:cubicBezTo>
                  <a:cubicBezTo>
                    <a:pt x="5497857" y="1216231"/>
                    <a:pt x="5492777" y="1167971"/>
                    <a:pt x="5504207" y="1094311"/>
                  </a:cubicBezTo>
                  <a:cubicBezTo>
                    <a:pt x="5494047" y="1089231"/>
                    <a:pt x="5472457" y="1103201"/>
                    <a:pt x="5471187" y="1082881"/>
                  </a:cubicBezTo>
                  <a:cubicBezTo>
                    <a:pt x="5468647" y="1024461"/>
                    <a:pt x="5440707" y="1002871"/>
                    <a:pt x="5414037" y="953341"/>
                  </a:cubicBezTo>
                  <a:cubicBezTo>
                    <a:pt x="5209567" y="982551"/>
                    <a:pt x="4837457" y="1142571"/>
                    <a:pt x="4616477" y="1128601"/>
                  </a:cubicBezTo>
                  <a:cubicBezTo>
                    <a:pt x="4752367" y="1032081"/>
                    <a:pt x="4850157" y="924131"/>
                    <a:pt x="4852697" y="781891"/>
                  </a:cubicBezTo>
                  <a:cubicBezTo>
                    <a:pt x="4841267" y="770461"/>
                    <a:pt x="4776497" y="762841"/>
                    <a:pt x="4761257" y="767921"/>
                  </a:cubicBezTo>
                  <a:cubicBezTo>
                    <a:pt x="4709187" y="757761"/>
                    <a:pt x="4655847" y="710771"/>
                    <a:pt x="4632987" y="681561"/>
                  </a:cubicBezTo>
                  <a:cubicBezTo>
                    <a:pt x="4611397" y="695531"/>
                    <a:pt x="4607587" y="680291"/>
                    <a:pt x="4588537" y="690451"/>
                  </a:cubicBezTo>
                  <a:cubicBezTo>
                    <a:pt x="4507257" y="628221"/>
                    <a:pt x="4335807" y="722201"/>
                    <a:pt x="4253257" y="663781"/>
                  </a:cubicBezTo>
                  <a:cubicBezTo>
                    <a:pt x="4291357" y="563451"/>
                    <a:pt x="4213887" y="540591"/>
                    <a:pt x="4161817" y="492331"/>
                  </a:cubicBezTo>
                  <a:cubicBezTo>
                    <a:pt x="4180867" y="413591"/>
                    <a:pt x="4133877" y="371681"/>
                    <a:pt x="4090697" y="298021"/>
                  </a:cubicBezTo>
                  <a:cubicBezTo>
                    <a:pt x="4037357" y="323421"/>
                    <a:pt x="4041167" y="284051"/>
                    <a:pt x="4047517" y="258651"/>
                  </a:cubicBezTo>
                  <a:cubicBezTo>
                    <a:pt x="4008147" y="270081"/>
                    <a:pt x="3984017" y="254841"/>
                    <a:pt x="3962427" y="234521"/>
                  </a:cubicBezTo>
                  <a:cubicBezTo>
                    <a:pt x="3886227" y="263731"/>
                    <a:pt x="3816377" y="265001"/>
                    <a:pt x="3755417" y="271351"/>
                  </a:cubicBezTo>
                  <a:cubicBezTo>
                    <a:pt x="3444267" y="304371"/>
                    <a:pt x="3058187" y="388191"/>
                    <a:pt x="2778787" y="402161"/>
                  </a:cubicBezTo>
                  <a:cubicBezTo>
                    <a:pt x="3035327" y="292941"/>
                    <a:pt x="3332507" y="223091"/>
                    <a:pt x="3521737" y="129111"/>
                  </a:cubicBezTo>
                  <a:cubicBezTo>
                    <a:pt x="3528087" y="75771"/>
                    <a:pt x="3526817" y="51641"/>
                    <a:pt x="3523007" y="2111"/>
                  </a:cubicBezTo>
                  <a:cubicBezTo>
                    <a:pt x="3318537" y="-15669"/>
                    <a:pt x="3004847" y="82121"/>
                    <a:pt x="2714017" y="173561"/>
                  </a:cubicBezTo>
                  <a:cubicBezTo>
                    <a:pt x="2039647" y="385651"/>
                    <a:pt x="1226847" y="626951"/>
                    <a:pt x="844577" y="1002871"/>
                  </a:cubicBezTo>
                  <a:cubicBezTo>
                    <a:pt x="854737" y="1058751"/>
                    <a:pt x="838227" y="1131141"/>
                    <a:pt x="880137" y="1179401"/>
                  </a:cubicBezTo>
                  <a:cubicBezTo>
                    <a:pt x="740437" y="1255601"/>
                    <a:pt x="580417" y="1324181"/>
                    <a:pt x="444527" y="1402921"/>
                  </a:cubicBezTo>
                  <a:cubicBezTo>
                    <a:pt x="449607" y="1468961"/>
                    <a:pt x="483897" y="1537541"/>
                    <a:pt x="497867" y="1548971"/>
                  </a:cubicBezTo>
                  <a:cubicBezTo>
                    <a:pt x="453417" y="1573101"/>
                    <a:pt x="521997" y="1555321"/>
                    <a:pt x="519457" y="1580721"/>
                  </a:cubicBezTo>
                  <a:cubicBezTo>
                    <a:pt x="500407" y="1589611"/>
                    <a:pt x="513107" y="1611201"/>
                    <a:pt x="485167" y="1617551"/>
                  </a:cubicBezTo>
                  <a:cubicBezTo>
                    <a:pt x="382297" y="1601041"/>
                    <a:pt x="267997" y="1681051"/>
                    <a:pt x="162587" y="1705181"/>
                  </a:cubicBezTo>
                  <a:cubicBezTo>
                    <a:pt x="158777" y="1721691"/>
                    <a:pt x="196877" y="1719151"/>
                    <a:pt x="172747" y="1733121"/>
                  </a:cubicBezTo>
                  <a:cubicBezTo>
                    <a:pt x="102897" y="1749631"/>
                    <a:pt x="95277" y="1786461"/>
                    <a:pt x="25427" y="1802971"/>
                  </a:cubicBezTo>
                  <a:cubicBezTo>
                    <a:pt x="22887" y="1818211"/>
                    <a:pt x="20347" y="1833451"/>
                    <a:pt x="24157" y="1851231"/>
                  </a:cubicBezTo>
                  <a:cubicBezTo>
                    <a:pt x="34317" y="1863931"/>
                    <a:pt x="95277" y="1848691"/>
                    <a:pt x="78767" y="1870281"/>
                  </a:cubicBezTo>
                  <a:cubicBezTo>
                    <a:pt x="41937" y="1882981"/>
                    <a:pt x="-1243" y="1879171"/>
                    <a:pt x="27" y="1914731"/>
                  </a:cubicBezTo>
                  <a:cubicBezTo>
                    <a:pt x="20347" y="1937591"/>
                    <a:pt x="62257" y="1922351"/>
                    <a:pt x="73687" y="1959181"/>
                  </a:cubicBezTo>
                  <a:cubicBezTo>
                    <a:pt x="64797" y="1976961"/>
                    <a:pt x="36857" y="1987121"/>
                    <a:pt x="44477" y="2009981"/>
                  </a:cubicBezTo>
                  <a:cubicBezTo>
                    <a:pt x="104167" y="2008711"/>
                    <a:pt x="157507" y="2020141"/>
                    <a:pt x="219737" y="2016331"/>
                  </a:cubicBezTo>
                  <a:cubicBezTo>
                    <a:pt x="200687" y="2026491"/>
                    <a:pt x="234977" y="2049351"/>
                    <a:pt x="285777" y="2039191"/>
                  </a:cubicBezTo>
                  <a:cubicBezTo>
                    <a:pt x="283237" y="2056971"/>
                    <a:pt x="238787" y="2059511"/>
                    <a:pt x="242597" y="2078561"/>
                  </a:cubicBezTo>
                  <a:cubicBezTo>
                    <a:pt x="316257" y="2064591"/>
                    <a:pt x="336577" y="2036651"/>
                    <a:pt x="405157" y="2026491"/>
                  </a:cubicBezTo>
                  <a:cubicBezTo>
                    <a:pt x="359437" y="2063321"/>
                    <a:pt x="301017" y="2120471"/>
                    <a:pt x="243867" y="2133171"/>
                  </a:cubicBezTo>
                  <a:cubicBezTo>
                    <a:pt x="227357" y="2156031"/>
                    <a:pt x="233707" y="2186511"/>
                    <a:pt x="224817" y="2210641"/>
                  </a:cubicBezTo>
                  <a:cubicBezTo>
                    <a:pt x="209577" y="2205561"/>
                    <a:pt x="210847" y="2285571"/>
                    <a:pt x="250217" y="2304621"/>
                  </a:cubicBezTo>
                  <a:cubicBezTo>
                    <a:pt x="299747" y="2291921"/>
                    <a:pt x="411507" y="2298271"/>
                    <a:pt x="483897" y="2313511"/>
                  </a:cubicBezTo>
                  <a:cubicBezTo>
                    <a:pt x="478817" y="2327481"/>
                    <a:pt x="462307" y="2337641"/>
                    <a:pt x="471197" y="2357961"/>
                  </a:cubicBezTo>
                  <a:cubicBezTo>
                    <a:pt x="495327" y="2366851"/>
                    <a:pt x="553747" y="2316051"/>
                    <a:pt x="577877" y="2335101"/>
                  </a:cubicBezTo>
                  <a:cubicBezTo>
                    <a:pt x="613437" y="2347801"/>
                    <a:pt x="549937" y="2360501"/>
                    <a:pt x="567717" y="2385901"/>
                  </a:cubicBezTo>
                  <a:cubicBezTo>
                    <a:pt x="803937" y="2267791"/>
                    <a:pt x="993167" y="2246201"/>
                    <a:pt x="1233197" y="2189051"/>
                  </a:cubicBezTo>
                  <a:cubicBezTo>
                    <a:pt x="965227" y="2305891"/>
                    <a:pt x="603277" y="2620851"/>
                    <a:pt x="596927" y="2723721"/>
                  </a:cubicBezTo>
                  <a:cubicBezTo>
                    <a:pt x="629947" y="2723721"/>
                    <a:pt x="657887" y="2731341"/>
                    <a:pt x="688367" y="2737691"/>
                  </a:cubicBezTo>
                  <a:cubicBezTo>
                    <a:pt x="678207" y="2764361"/>
                    <a:pt x="662967" y="2789761"/>
                    <a:pt x="660427" y="2818971"/>
                  </a:cubicBezTo>
                  <a:cubicBezTo>
                    <a:pt x="676937" y="2789761"/>
                    <a:pt x="735357" y="2775791"/>
                    <a:pt x="740437" y="2829131"/>
                  </a:cubicBezTo>
                  <a:cubicBezTo>
                    <a:pt x="699797" y="2832941"/>
                    <a:pt x="699797" y="2845641"/>
                    <a:pt x="699797" y="2876121"/>
                  </a:cubicBezTo>
                  <a:cubicBezTo>
                    <a:pt x="741707" y="2881201"/>
                    <a:pt x="806477" y="2844371"/>
                    <a:pt x="826797" y="2883741"/>
                  </a:cubicBezTo>
                  <a:cubicBezTo>
                    <a:pt x="800127" y="2900251"/>
                    <a:pt x="789967" y="2885011"/>
                    <a:pt x="764567" y="2898981"/>
                  </a:cubicBezTo>
                  <a:cubicBezTo>
                    <a:pt x="765837" y="2924381"/>
                    <a:pt x="791237" y="2905331"/>
                    <a:pt x="800127" y="2918031"/>
                  </a:cubicBezTo>
                  <a:cubicBezTo>
                    <a:pt x="726467" y="2948511"/>
                    <a:pt x="730277" y="2959941"/>
                    <a:pt x="706147" y="3000581"/>
                  </a:cubicBezTo>
                  <a:cubicBezTo>
                    <a:pt x="685827" y="2967561"/>
                    <a:pt x="632487" y="3179651"/>
                    <a:pt x="675667" y="3177111"/>
                  </a:cubicBezTo>
                  <a:cubicBezTo>
                    <a:pt x="640107" y="3213941"/>
                    <a:pt x="708687" y="3192351"/>
                    <a:pt x="725197" y="3206321"/>
                  </a:cubicBezTo>
                  <a:cubicBezTo>
                    <a:pt x="709957" y="3232991"/>
                    <a:pt x="744247" y="3240611"/>
                    <a:pt x="748057" y="3268551"/>
                  </a:cubicBezTo>
                  <a:cubicBezTo>
                    <a:pt x="767107" y="3273631"/>
                    <a:pt x="803937" y="3246961"/>
                    <a:pt x="802667" y="3287601"/>
                  </a:cubicBezTo>
                  <a:cubicBezTo>
                    <a:pt x="765837" y="3291411"/>
                    <a:pt x="777267" y="3281251"/>
                    <a:pt x="751867" y="3306651"/>
                  </a:cubicBezTo>
                  <a:cubicBezTo>
                    <a:pt x="742977" y="3297761"/>
                    <a:pt x="723927" y="3288871"/>
                    <a:pt x="704877" y="3307921"/>
                  </a:cubicBezTo>
                  <a:cubicBezTo>
                    <a:pt x="718847" y="3334591"/>
                    <a:pt x="713767" y="3354911"/>
                    <a:pt x="711227" y="3376501"/>
                  </a:cubicBezTo>
                  <a:cubicBezTo>
                    <a:pt x="778537" y="3365071"/>
                    <a:pt x="731547" y="3387931"/>
                    <a:pt x="793777" y="3393011"/>
                  </a:cubicBezTo>
                  <a:cubicBezTo>
                    <a:pt x="812827" y="3415871"/>
                    <a:pt x="784887" y="3422221"/>
                    <a:pt x="781077" y="3437461"/>
                  </a:cubicBezTo>
                  <a:cubicBezTo>
                    <a:pt x="902997" y="3441271"/>
                    <a:pt x="966497" y="3492071"/>
                    <a:pt x="1070637" y="3516201"/>
                  </a:cubicBezTo>
                  <a:cubicBezTo>
                    <a:pt x="1070637" y="3539061"/>
                    <a:pt x="1089687" y="3530171"/>
                    <a:pt x="1092227" y="3547951"/>
                  </a:cubicBezTo>
                  <a:cubicBezTo>
                    <a:pt x="1290347" y="3525091"/>
                    <a:pt x="1421157" y="3546681"/>
                    <a:pt x="1649757" y="3476831"/>
                  </a:cubicBezTo>
                  <a:cubicBezTo>
                    <a:pt x="1621817" y="3451431"/>
                    <a:pt x="1543077" y="3471751"/>
                    <a:pt x="1527837" y="3459051"/>
                  </a:cubicBezTo>
                  <a:cubicBezTo>
                    <a:pt x="1682777" y="3394281"/>
                    <a:pt x="1872007" y="3371421"/>
                    <a:pt x="2057427" y="3334591"/>
                  </a:cubicBezTo>
                  <a:cubicBezTo>
                    <a:pt x="2235227" y="3300301"/>
                    <a:pt x="2410487" y="3311731"/>
                    <a:pt x="2585747" y="3234261"/>
                  </a:cubicBezTo>
                  <a:cubicBezTo>
                    <a:pt x="2627657" y="3250771"/>
                    <a:pt x="2660677" y="3219021"/>
                    <a:pt x="2700047" y="3207591"/>
                  </a:cubicBezTo>
                  <a:cubicBezTo>
                    <a:pt x="2905787" y="3145361"/>
                    <a:pt x="3167407" y="3095831"/>
                    <a:pt x="3370607" y="3079321"/>
                  </a:cubicBezTo>
                  <a:cubicBezTo>
                    <a:pt x="3406167" y="3076781"/>
                    <a:pt x="3446807" y="3056461"/>
                    <a:pt x="3463317" y="3045031"/>
                  </a:cubicBezTo>
                  <a:cubicBezTo>
                    <a:pt x="3529357" y="3055191"/>
                    <a:pt x="3643657" y="3012011"/>
                    <a:pt x="3703347" y="2995501"/>
                  </a:cubicBezTo>
                  <a:cubicBezTo>
                    <a:pt x="3700807" y="2984071"/>
                    <a:pt x="3690647" y="2971371"/>
                    <a:pt x="3702077" y="2965021"/>
                  </a:cubicBezTo>
                  <a:cubicBezTo>
                    <a:pt x="3784627" y="2945971"/>
                    <a:pt x="3901467" y="2925651"/>
                    <a:pt x="3977667" y="2879931"/>
                  </a:cubicBezTo>
                  <a:cubicBezTo>
                    <a:pt x="3967507" y="2874851"/>
                    <a:pt x="3945917" y="2888821"/>
                    <a:pt x="3944647" y="2868501"/>
                  </a:cubicBezTo>
                  <a:cubicBezTo>
                    <a:pt x="4017037" y="2850721"/>
                    <a:pt x="4105937" y="2843101"/>
                    <a:pt x="4174517" y="2815161"/>
                  </a:cubicBezTo>
                  <a:cubicBezTo>
                    <a:pt x="4160547" y="2812621"/>
                    <a:pt x="4145307" y="2812621"/>
                    <a:pt x="4132607" y="2806271"/>
                  </a:cubicBezTo>
                  <a:cubicBezTo>
                    <a:pt x="4217697" y="2741501"/>
                    <a:pt x="4253257" y="2709751"/>
                    <a:pt x="4370097" y="2695781"/>
                  </a:cubicBezTo>
                  <a:cubicBezTo>
                    <a:pt x="4361207" y="2657681"/>
                    <a:pt x="4387877" y="2633551"/>
                    <a:pt x="4447567" y="2619581"/>
                  </a:cubicBezTo>
                  <a:cubicBezTo>
                    <a:pt x="4464077" y="2596721"/>
                    <a:pt x="4413277" y="2605611"/>
                    <a:pt x="4432327" y="2577671"/>
                  </a:cubicBezTo>
                  <a:cubicBezTo>
                    <a:pt x="4644417" y="2549731"/>
                    <a:pt x="4702837" y="2359231"/>
                    <a:pt x="4800627" y="2252551"/>
                  </a:cubicBezTo>
                  <a:cubicBezTo>
                    <a:pt x="4804437" y="2248741"/>
                    <a:pt x="4820947" y="2238581"/>
                    <a:pt x="4823487" y="2236041"/>
                  </a:cubicBezTo>
                  <a:cubicBezTo>
                    <a:pt x="4958107" y="2154761"/>
                    <a:pt x="5124477" y="2143331"/>
                    <a:pt x="5227347" y="2031571"/>
                  </a:cubicBezTo>
                  <a:cubicBezTo>
                    <a:pt x="5266717" y="1946481"/>
                    <a:pt x="5370857" y="1838531"/>
                    <a:pt x="5255287" y="1768681"/>
                  </a:cubicBezTo>
                  <a:cubicBezTo>
                    <a:pt x="5267987" y="1750901"/>
                    <a:pt x="5261637" y="1726771"/>
                    <a:pt x="5248937" y="1700101"/>
                  </a:cubicBezTo>
                  <a:cubicBezTo>
                    <a:pt x="5196867" y="1714071"/>
                    <a:pt x="4956837" y="1667081"/>
                    <a:pt x="4903497" y="1645491"/>
                  </a:cubicBezTo>
                  <a:cubicBezTo>
                    <a:pt x="4914927" y="1618821"/>
                    <a:pt x="4890797" y="1592151"/>
                    <a:pt x="4897147" y="1576911"/>
                  </a:cubicBezTo>
                  <a:cubicBezTo>
                    <a:pt x="4946677" y="1574371"/>
                    <a:pt x="4960647" y="1555321"/>
                    <a:pt x="4989857" y="1543891"/>
                  </a:cubicBezTo>
                  <a:close/>
                </a:path>
              </a:pathLst>
            </a:custGeom>
            <a:blipFill>
              <a:blip r:embed="rId3"/>
              <a:stretch>
                <a:fillRect l="-7191" r="-7191"/>
              </a:stretch>
            </a:blipFill>
          </p:spPr>
          <p:txBody>
            <a:bodyPr/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3295589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5657" y="8056590"/>
            <a:ext cx="3108610" cy="642552"/>
            <a:chOff x="0" y="0"/>
            <a:chExt cx="818728" cy="1692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8728" cy="169232"/>
            </a:xfrm>
            <a:custGeom>
              <a:avLst/>
              <a:gdLst/>
              <a:ahLst/>
              <a:cxnLst/>
              <a:rect l="l" t="t" r="r" b="b"/>
              <a:pathLst>
                <a:path w="818728" h="169232">
                  <a:moveTo>
                    <a:pt x="62262" y="0"/>
                  </a:moveTo>
                  <a:lnTo>
                    <a:pt x="756467" y="0"/>
                  </a:lnTo>
                  <a:cubicBezTo>
                    <a:pt x="790853" y="0"/>
                    <a:pt x="818728" y="27876"/>
                    <a:pt x="818728" y="62262"/>
                  </a:cubicBezTo>
                  <a:lnTo>
                    <a:pt x="818728" y="106970"/>
                  </a:lnTo>
                  <a:cubicBezTo>
                    <a:pt x="818728" y="123483"/>
                    <a:pt x="812169" y="139319"/>
                    <a:pt x="800492" y="150996"/>
                  </a:cubicBezTo>
                  <a:cubicBezTo>
                    <a:pt x="788816" y="162672"/>
                    <a:pt x="772979" y="169232"/>
                    <a:pt x="756467" y="169232"/>
                  </a:cubicBezTo>
                  <a:lnTo>
                    <a:pt x="62262" y="169232"/>
                  </a:lnTo>
                  <a:cubicBezTo>
                    <a:pt x="45749" y="169232"/>
                    <a:pt x="29912" y="162672"/>
                    <a:pt x="18236" y="150996"/>
                  </a:cubicBezTo>
                  <a:cubicBezTo>
                    <a:pt x="6560" y="139319"/>
                    <a:pt x="0" y="123483"/>
                    <a:pt x="0" y="106970"/>
                  </a:cubicBezTo>
                  <a:lnTo>
                    <a:pt x="0" y="62262"/>
                  </a:lnTo>
                  <a:cubicBezTo>
                    <a:pt x="0" y="27876"/>
                    <a:pt x="27876" y="0"/>
                    <a:pt x="62262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6592" y="8801343"/>
            <a:ext cx="2476952" cy="642552"/>
            <a:chOff x="0" y="0"/>
            <a:chExt cx="652366" cy="1692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52366" cy="169232"/>
            </a:xfrm>
            <a:custGeom>
              <a:avLst/>
              <a:gdLst/>
              <a:ahLst/>
              <a:cxnLst/>
              <a:rect l="l" t="t" r="r" b="b"/>
              <a:pathLst>
                <a:path w="652366" h="169232">
                  <a:moveTo>
                    <a:pt x="78140" y="0"/>
                  </a:moveTo>
                  <a:lnTo>
                    <a:pt x="574226" y="0"/>
                  </a:lnTo>
                  <a:cubicBezTo>
                    <a:pt x="594950" y="0"/>
                    <a:pt x="614825" y="8233"/>
                    <a:pt x="629479" y="22887"/>
                  </a:cubicBezTo>
                  <a:cubicBezTo>
                    <a:pt x="644133" y="37541"/>
                    <a:pt x="652366" y="57416"/>
                    <a:pt x="652366" y="78140"/>
                  </a:cubicBezTo>
                  <a:lnTo>
                    <a:pt x="652366" y="91092"/>
                  </a:lnTo>
                  <a:cubicBezTo>
                    <a:pt x="652366" y="134248"/>
                    <a:pt x="617382" y="169232"/>
                    <a:pt x="574226" y="169232"/>
                  </a:cubicBezTo>
                  <a:lnTo>
                    <a:pt x="78140" y="169232"/>
                  </a:lnTo>
                  <a:cubicBezTo>
                    <a:pt x="57416" y="169232"/>
                    <a:pt x="37541" y="160999"/>
                    <a:pt x="22887" y="146345"/>
                  </a:cubicBezTo>
                  <a:cubicBezTo>
                    <a:pt x="8233" y="131691"/>
                    <a:pt x="0" y="111816"/>
                    <a:pt x="0" y="91092"/>
                  </a:cubicBezTo>
                  <a:lnTo>
                    <a:pt x="0" y="78140"/>
                  </a:lnTo>
                  <a:cubicBezTo>
                    <a:pt x="0" y="34984"/>
                    <a:pt x="34984" y="0"/>
                    <a:pt x="78140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1550" y="9553575"/>
            <a:ext cx="2007479" cy="642552"/>
            <a:chOff x="0" y="0"/>
            <a:chExt cx="528719" cy="1692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8719" cy="169232"/>
            </a:xfrm>
            <a:custGeom>
              <a:avLst/>
              <a:gdLst/>
              <a:ahLst/>
              <a:cxnLst/>
              <a:rect l="l" t="t" r="r" b="b"/>
              <a:pathLst>
                <a:path w="528719" h="169232">
                  <a:moveTo>
                    <a:pt x="84616" y="0"/>
                  </a:moveTo>
                  <a:lnTo>
                    <a:pt x="444103" y="0"/>
                  </a:lnTo>
                  <a:cubicBezTo>
                    <a:pt x="466544" y="0"/>
                    <a:pt x="488067" y="8915"/>
                    <a:pt x="503935" y="24783"/>
                  </a:cubicBezTo>
                  <a:cubicBezTo>
                    <a:pt x="519804" y="40652"/>
                    <a:pt x="528719" y="62174"/>
                    <a:pt x="528719" y="84616"/>
                  </a:cubicBezTo>
                  <a:lnTo>
                    <a:pt x="528719" y="84616"/>
                  </a:lnTo>
                  <a:cubicBezTo>
                    <a:pt x="528719" y="131348"/>
                    <a:pt x="490835" y="169232"/>
                    <a:pt x="444103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339703"/>
            <a:ext cx="8115300" cy="5607594"/>
            <a:chOff x="0" y="0"/>
            <a:chExt cx="2137363" cy="14768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37363" cy="1476897"/>
            </a:xfrm>
            <a:custGeom>
              <a:avLst/>
              <a:gdLst/>
              <a:ahLst/>
              <a:cxnLst/>
              <a:rect l="l" t="t" r="r" b="b"/>
              <a:pathLst>
                <a:path w="2137363" h="1476897">
                  <a:moveTo>
                    <a:pt x="23850" y="0"/>
                  </a:moveTo>
                  <a:lnTo>
                    <a:pt x="2113513" y="0"/>
                  </a:lnTo>
                  <a:cubicBezTo>
                    <a:pt x="2119839" y="0"/>
                    <a:pt x="2125905" y="2513"/>
                    <a:pt x="2130378" y="6985"/>
                  </a:cubicBezTo>
                  <a:cubicBezTo>
                    <a:pt x="2134850" y="11458"/>
                    <a:pt x="2137363" y="17524"/>
                    <a:pt x="2137363" y="23850"/>
                  </a:cubicBezTo>
                  <a:lnTo>
                    <a:pt x="2137363" y="1453047"/>
                  </a:lnTo>
                  <a:cubicBezTo>
                    <a:pt x="2137363" y="1459373"/>
                    <a:pt x="2134850" y="1465439"/>
                    <a:pt x="2130378" y="1469912"/>
                  </a:cubicBezTo>
                  <a:cubicBezTo>
                    <a:pt x="2125905" y="1474384"/>
                    <a:pt x="2119839" y="1476897"/>
                    <a:pt x="2113513" y="1476897"/>
                  </a:cubicBezTo>
                  <a:lnTo>
                    <a:pt x="23850" y="1476897"/>
                  </a:lnTo>
                  <a:cubicBezTo>
                    <a:pt x="17524" y="1476897"/>
                    <a:pt x="11458" y="1474384"/>
                    <a:pt x="6985" y="1469912"/>
                  </a:cubicBezTo>
                  <a:cubicBezTo>
                    <a:pt x="2513" y="1465439"/>
                    <a:pt x="0" y="1459373"/>
                    <a:pt x="0" y="1453047"/>
                  </a:cubicBezTo>
                  <a:lnTo>
                    <a:pt x="0" y="23850"/>
                  </a:lnTo>
                  <a:cubicBezTo>
                    <a:pt x="0" y="17524"/>
                    <a:pt x="2513" y="11458"/>
                    <a:pt x="6985" y="6985"/>
                  </a:cubicBezTo>
                  <a:cubicBezTo>
                    <a:pt x="11458" y="2513"/>
                    <a:pt x="17524" y="0"/>
                    <a:pt x="23850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35816" y="1298094"/>
            <a:ext cx="7182853" cy="2449304"/>
            <a:chOff x="0" y="0"/>
            <a:chExt cx="1891780" cy="6450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91780" cy="645084"/>
            </a:xfrm>
            <a:custGeom>
              <a:avLst/>
              <a:gdLst/>
              <a:ahLst/>
              <a:cxnLst/>
              <a:rect l="l" t="t" r="r" b="b"/>
              <a:pathLst>
                <a:path w="1891780" h="645084">
                  <a:moveTo>
                    <a:pt x="43113" y="0"/>
                  </a:moveTo>
                  <a:lnTo>
                    <a:pt x="1848667" y="0"/>
                  </a:lnTo>
                  <a:cubicBezTo>
                    <a:pt x="1872478" y="0"/>
                    <a:pt x="1891780" y="19303"/>
                    <a:pt x="1891780" y="43113"/>
                  </a:cubicBezTo>
                  <a:lnTo>
                    <a:pt x="1891780" y="601971"/>
                  </a:lnTo>
                  <a:cubicBezTo>
                    <a:pt x="1891780" y="625782"/>
                    <a:pt x="1872478" y="645084"/>
                    <a:pt x="1848667" y="645084"/>
                  </a:cubicBezTo>
                  <a:lnTo>
                    <a:pt x="43113" y="645084"/>
                  </a:lnTo>
                  <a:cubicBezTo>
                    <a:pt x="19303" y="645084"/>
                    <a:pt x="0" y="625782"/>
                    <a:pt x="0" y="601971"/>
                  </a:cubicBezTo>
                  <a:lnTo>
                    <a:pt x="0" y="43113"/>
                  </a:lnTo>
                  <a:cubicBezTo>
                    <a:pt x="0" y="19303"/>
                    <a:pt x="19303" y="0"/>
                    <a:pt x="43113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35816" y="4100857"/>
            <a:ext cx="7182853" cy="2449304"/>
            <a:chOff x="0" y="0"/>
            <a:chExt cx="1891780" cy="64508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91780" cy="645084"/>
            </a:xfrm>
            <a:custGeom>
              <a:avLst/>
              <a:gdLst/>
              <a:ahLst/>
              <a:cxnLst/>
              <a:rect l="l" t="t" r="r" b="b"/>
              <a:pathLst>
                <a:path w="1891780" h="645084">
                  <a:moveTo>
                    <a:pt x="43113" y="0"/>
                  </a:moveTo>
                  <a:lnTo>
                    <a:pt x="1848667" y="0"/>
                  </a:lnTo>
                  <a:cubicBezTo>
                    <a:pt x="1872478" y="0"/>
                    <a:pt x="1891780" y="19303"/>
                    <a:pt x="1891780" y="43113"/>
                  </a:cubicBezTo>
                  <a:lnTo>
                    <a:pt x="1891780" y="601971"/>
                  </a:lnTo>
                  <a:cubicBezTo>
                    <a:pt x="1891780" y="625782"/>
                    <a:pt x="1872478" y="645084"/>
                    <a:pt x="1848667" y="645084"/>
                  </a:cubicBezTo>
                  <a:lnTo>
                    <a:pt x="43113" y="645084"/>
                  </a:lnTo>
                  <a:cubicBezTo>
                    <a:pt x="19303" y="645084"/>
                    <a:pt x="0" y="625782"/>
                    <a:pt x="0" y="601971"/>
                  </a:cubicBezTo>
                  <a:lnTo>
                    <a:pt x="0" y="43113"/>
                  </a:lnTo>
                  <a:cubicBezTo>
                    <a:pt x="0" y="19303"/>
                    <a:pt x="19303" y="0"/>
                    <a:pt x="43113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35816" y="6721611"/>
            <a:ext cx="7182853" cy="2449304"/>
            <a:chOff x="0" y="0"/>
            <a:chExt cx="1891780" cy="6450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91780" cy="645084"/>
            </a:xfrm>
            <a:custGeom>
              <a:avLst/>
              <a:gdLst/>
              <a:ahLst/>
              <a:cxnLst/>
              <a:rect l="l" t="t" r="r" b="b"/>
              <a:pathLst>
                <a:path w="1891780" h="645084">
                  <a:moveTo>
                    <a:pt x="43113" y="0"/>
                  </a:moveTo>
                  <a:lnTo>
                    <a:pt x="1848667" y="0"/>
                  </a:lnTo>
                  <a:cubicBezTo>
                    <a:pt x="1872478" y="0"/>
                    <a:pt x="1891780" y="19303"/>
                    <a:pt x="1891780" y="43113"/>
                  </a:cubicBezTo>
                  <a:lnTo>
                    <a:pt x="1891780" y="601971"/>
                  </a:lnTo>
                  <a:cubicBezTo>
                    <a:pt x="1891780" y="625782"/>
                    <a:pt x="1872478" y="645084"/>
                    <a:pt x="1848667" y="645084"/>
                  </a:cubicBezTo>
                  <a:lnTo>
                    <a:pt x="43113" y="645084"/>
                  </a:lnTo>
                  <a:cubicBezTo>
                    <a:pt x="19303" y="645084"/>
                    <a:pt x="0" y="625782"/>
                    <a:pt x="0" y="601971"/>
                  </a:cubicBezTo>
                  <a:lnTo>
                    <a:pt x="0" y="43113"/>
                  </a:lnTo>
                  <a:cubicBezTo>
                    <a:pt x="0" y="19303"/>
                    <a:pt x="19303" y="0"/>
                    <a:pt x="43113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066134" y="1148552"/>
            <a:ext cx="7182853" cy="2449304"/>
            <a:chOff x="0" y="0"/>
            <a:chExt cx="1891780" cy="6450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91780" cy="645084"/>
            </a:xfrm>
            <a:custGeom>
              <a:avLst/>
              <a:gdLst/>
              <a:ahLst/>
              <a:cxnLst/>
              <a:rect l="l" t="t" r="r" b="b"/>
              <a:pathLst>
                <a:path w="1891780" h="645084">
                  <a:moveTo>
                    <a:pt x="43113" y="0"/>
                  </a:moveTo>
                  <a:lnTo>
                    <a:pt x="1848667" y="0"/>
                  </a:lnTo>
                  <a:cubicBezTo>
                    <a:pt x="1872478" y="0"/>
                    <a:pt x="1891780" y="19303"/>
                    <a:pt x="1891780" y="43113"/>
                  </a:cubicBezTo>
                  <a:lnTo>
                    <a:pt x="1891780" y="601971"/>
                  </a:lnTo>
                  <a:cubicBezTo>
                    <a:pt x="1891780" y="625782"/>
                    <a:pt x="1872478" y="645084"/>
                    <a:pt x="1848667" y="645084"/>
                  </a:cubicBezTo>
                  <a:lnTo>
                    <a:pt x="43113" y="645084"/>
                  </a:lnTo>
                  <a:cubicBezTo>
                    <a:pt x="19303" y="645084"/>
                    <a:pt x="0" y="625782"/>
                    <a:pt x="0" y="601971"/>
                  </a:cubicBezTo>
                  <a:lnTo>
                    <a:pt x="0" y="43113"/>
                  </a:lnTo>
                  <a:cubicBezTo>
                    <a:pt x="0" y="19303"/>
                    <a:pt x="19303" y="0"/>
                    <a:pt x="43113" y="0"/>
                  </a:cubicBezTo>
                  <a:close/>
                </a:path>
              </a:pathLst>
            </a:custGeom>
            <a:solidFill>
              <a:srgbClr val="EAFA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076447" y="3917814"/>
            <a:ext cx="7182853" cy="2449304"/>
            <a:chOff x="0" y="0"/>
            <a:chExt cx="1891780" cy="64508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91780" cy="645084"/>
            </a:xfrm>
            <a:custGeom>
              <a:avLst/>
              <a:gdLst/>
              <a:ahLst/>
              <a:cxnLst/>
              <a:rect l="l" t="t" r="r" b="b"/>
              <a:pathLst>
                <a:path w="1891780" h="645084">
                  <a:moveTo>
                    <a:pt x="43113" y="0"/>
                  </a:moveTo>
                  <a:lnTo>
                    <a:pt x="1848667" y="0"/>
                  </a:lnTo>
                  <a:cubicBezTo>
                    <a:pt x="1872478" y="0"/>
                    <a:pt x="1891780" y="19303"/>
                    <a:pt x="1891780" y="43113"/>
                  </a:cubicBezTo>
                  <a:lnTo>
                    <a:pt x="1891780" y="601971"/>
                  </a:lnTo>
                  <a:cubicBezTo>
                    <a:pt x="1891780" y="625782"/>
                    <a:pt x="1872478" y="645084"/>
                    <a:pt x="1848667" y="645084"/>
                  </a:cubicBezTo>
                  <a:lnTo>
                    <a:pt x="43113" y="645084"/>
                  </a:lnTo>
                  <a:cubicBezTo>
                    <a:pt x="19303" y="645084"/>
                    <a:pt x="0" y="625782"/>
                    <a:pt x="0" y="601971"/>
                  </a:cubicBezTo>
                  <a:lnTo>
                    <a:pt x="0" y="43113"/>
                  </a:lnTo>
                  <a:cubicBezTo>
                    <a:pt x="0" y="19303"/>
                    <a:pt x="19303" y="0"/>
                    <a:pt x="43113" y="0"/>
                  </a:cubicBezTo>
                  <a:close/>
                </a:path>
              </a:pathLst>
            </a:custGeom>
            <a:solidFill>
              <a:srgbClr val="EAFA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076447" y="6538568"/>
            <a:ext cx="7182853" cy="2449304"/>
            <a:chOff x="0" y="0"/>
            <a:chExt cx="1891780" cy="64508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1780" cy="645084"/>
            </a:xfrm>
            <a:custGeom>
              <a:avLst/>
              <a:gdLst/>
              <a:ahLst/>
              <a:cxnLst/>
              <a:rect l="l" t="t" r="r" b="b"/>
              <a:pathLst>
                <a:path w="1891780" h="645084">
                  <a:moveTo>
                    <a:pt x="43113" y="0"/>
                  </a:moveTo>
                  <a:lnTo>
                    <a:pt x="1848667" y="0"/>
                  </a:lnTo>
                  <a:cubicBezTo>
                    <a:pt x="1872478" y="0"/>
                    <a:pt x="1891780" y="19303"/>
                    <a:pt x="1891780" y="43113"/>
                  </a:cubicBezTo>
                  <a:lnTo>
                    <a:pt x="1891780" y="601971"/>
                  </a:lnTo>
                  <a:cubicBezTo>
                    <a:pt x="1891780" y="625782"/>
                    <a:pt x="1872478" y="645084"/>
                    <a:pt x="1848667" y="645084"/>
                  </a:cubicBezTo>
                  <a:lnTo>
                    <a:pt x="43113" y="645084"/>
                  </a:lnTo>
                  <a:cubicBezTo>
                    <a:pt x="19303" y="645084"/>
                    <a:pt x="0" y="625782"/>
                    <a:pt x="0" y="601971"/>
                  </a:cubicBezTo>
                  <a:lnTo>
                    <a:pt x="0" y="43113"/>
                  </a:lnTo>
                  <a:cubicBezTo>
                    <a:pt x="0" y="19303"/>
                    <a:pt x="19303" y="0"/>
                    <a:pt x="43113" y="0"/>
                  </a:cubicBezTo>
                  <a:close/>
                </a:path>
              </a:pathLst>
            </a:custGeom>
            <a:solidFill>
              <a:srgbClr val="EAFAF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54641" y="3477165"/>
            <a:ext cx="7969312" cy="81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400" dirty="0">
                <a:solidFill>
                  <a:srgbClr val="FFFFFF"/>
                </a:solidFill>
                <a:latin typeface="Garet ExtraBold"/>
              </a:rPr>
              <a:t>KETENTUAN PENGATURAN </a:t>
            </a:r>
          </a:p>
        </p:txBody>
      </p:sp>
      <p:sp>
        <p:nvSpPr>
          <p:cNvPr id="33" name="AutoShape 33"/>
          <p:cNvSpPr/>
          <p:nvPr/>
        </p:nvSpPr>
        <p:spPr>
          <a:xfrm>
            <a:off x="1365068" y="6987586"/>
            <a:ext cx="1423237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34" name="Freeform 34"/>
          <p:cNvSpPr/>
          <p:nvPr/>
        </p:nvSpPr>
        <p:spPr>
          <a:xfrm rot="-10800000">
            <a:off x="16916400" y="9591675"/>
            <a:ext cx="1390650" cy="695325"/>
          </a:xfrm>
          <a:custGeom>
            <a:avLst/>
            <a:gdLst/>
            <a:ahLst/>
            <a:cxnLst/>
            <a:rect l="l" t="t" r="r" b="b"/>
            <a:pathLst>
              <a:path w="1390650" h="695325">
                <a:moveTo>
                  <a:pt x="0" y="0"/>
                </a:moveTo>
                <a:lnTo>
                  <a:pt x="1390650" y="0"/>
                </a:lnTo>
                <a:lnTo>
                  <a:pt x="1390650" y="695325"/>
                </a:lnTo>
                <a:lnTo>
                  <a:pt x="0" y="6953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5" name="Freeform 35"/>
          <p:cNvSpPr/>
          <p:nvPr/>
        </p:nvSpPr>
        <p:spPr>
          <a:xfrm rot="-5400000">
            <a:off x="7341414" y="6044773"/>
            <a:ext cx="2537666" cy="691514"/>
          </a:xfrm>
          <a:custGeom>
            <a:avLst/>
            <a:gdLst/>
            <a:ahLst/>
            <a:cxnLst/>
            <a:rect l="l" t="t" r="r" b="b"/>
            <a:pathLst>
              <a:path w="2537666" h="691514">
                <a:moveTo>
                  <a:pt x="0" y="0"/>
                </a:moveTo>
                <a:lnTo>
                  <a:pt x="2537667" y="0"/>
                </a:lnTo>
                <a:lnTo>
                  <a:pt x="2537667" y="691514"/>
                </a:lnTo>
                <a:lnTo>
                  <a:pt x="0" y="691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6" name="Freeform 36"/>
          <p:cNvSpPr/>
          <p:nvPr/>
        </p:nvSpPr>
        <p:spPr>
          <a:xfrm>
            <a:off x="-468455" y="256172"/>
            <a:ext cx="3233923" cy="1171875"/>
          </a:xfrm>
          <a:custGeom>
            <a:avLst/>
            <a:gdLst/>
            <a:ahLst/>
            <a:cxnLst/>
            <a:rect l="l" t="t" r="r" b="b"/>
            <a:pathLst>
              <a:path w="3233923" h="1171875">
                <a:moveTo>
                  <a:pt x="0" y="0"/>
                </a:moveTo>
                <a:lnTo>
                  <a:pt x="3233923" y="0"/>
                </a:lnTo>
                <a:lnTo>
                  <a:pt x="3233923" y="1171875"/>
                </a:lnTo>
                <a:lnTo>
                  <a:pt x="0" y="117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43010" b="-115982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7" name="TextBox 37"/>
          <p:cNvSpPr txBox="1"/>
          <p:nvPr/>
        </p:nvSpPr>
        <p:spPr>
          <a:xfrm>
            <a:off x="10265948" y="2043141"/>
            <a:ext cx="6233207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16280" lvl="1" indent="-457200">
              <a:lnSpc>
                <a:spcPts val="3359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latin typeface="Garet Bold"/>
              </a:rPr>
              <a:t>Pasal 78, </a:t>
            </a:r>
            <a:r>
              <a:rPr lang="en-US" sz="2800" dirty="0" err="1">
                <a:solidFill>
                  <a:srgbClr val="000000"/>
                </a:solidFill>
                <a:latin typeface="Garet Bold"/>
              </a:rPr>
              <a:t>Pengakuan</a:t>
            </a:r>
            <a:r>
              <a:rPr lang="en-US" sz="28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Garet Bold"/>
              </a:rPr>
              <a:t>Bersalah</a:t>
            </a:r>
            <a:r>
              <a:rPr lang="en-US" sz="2800" dirty="0">
                <a:solidFill>
                  <a:srgbClr val="000000"/>
                </a:solidFill>
                <a:latin typeface="Garet Bold"/>
              </a:rPr>
              <a:t> pada </a:t>
            </a:r>
            <a:r>
              <a:rPr lang="en-US" sz="2800" b="1" dirty="0" err="1">
                <a:solidFill>
                  <a:srgbClr val="000000"/>
                </a:solidFill>
                <a:latin typeface="Garet Bold"/>
              </a:rPr>
              <a:t>Tahap</a:t>
            </a:r>
            <a:r>
              <a:rPr lang="en-US" sz="2800" b="1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Garet Bold"/>
              </a:rPr>
              <a:t>Penuntutan</a:t>
            </a:r>
            <a:r>
              <a:rPr lang="en-US" sz="2800" b="1" dirty="0">
                <a:solidFill>
                  <a:srgbClr val="000000"/>
                </a:solidFill>
                <a:latin typeface="Garet Bold"/>
              </a:rPr>
              <a:t>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249046" y="4077194"/>
            <a:ext cx="6983040" cy="2163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16280" lvl="1" indent="-457200">
              <a:lnSpc>
                <a:spcPts val="3359"/>
              </a:lnSpc>
              <a:buFont typeface="+mj-lt"/>
              <a:buAutoNum type="arabicPeriod" startAt="2"/>
            </a:pPr>
            <a:r>
              <a:rPr lang="en-US" sz="2400" dirty="0">
                <a:solidFill>
                  <a:srgbClr val="000000"/>
                </a:solidFill>
                <a:latin typeface="Garet Bold"/>
              </a:rPr>
              <a:t>Pasal 205,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Pengakuan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bersalah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persidangan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hal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terdakwa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dan korban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tidak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bersepakat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melakukan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perdamaian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melalui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Mekanisme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Keadilan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Restoratif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(MKR).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59932" y="6975901"/>
            <a:ext cx="6999368" cy="1727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16280" lvl="1" indent="-457200">
              <a:lnSpc>
                <a:spcPts val="3359"/>
              </a:lnSpc>
              <a:buFont typeface="+mj-lt"/>
              <a:buAutoNum type="arabicPeriod" startAt="3"/>
            </a:pPr>
            <a:r>
              <a:rPr lang="en-US" sz="2400" dirty="0">
                <a:solidFill>
                  <a:srgbClr val="000000"/>
                </a:solidFill>
                <a:latin typeface="Garet Bold"/>
              </a:rPr>
              <a:t>Pasal 234,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Pengakuan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bersalah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persidangan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tindak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pidana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yang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ancaman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tindak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pidana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atas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5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tahun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namun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tidak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lebih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 7 </a:t>
            </a:r>
            <a:r>
              <a:rPr lang="en-US" sz="2400" dirty="0" err="1">
                <a:solidFill>
                  <a:srgbClr val="000000"/>
                </a:solidFill>
                <a:latin typeface="Garet Bold"/>
              </a:rPr>
              <a:t>tahun</a:t>
            </a:r>
            <a:r>
              <a:rPr lang="en-US" sz="2400" dirty="0">
                <a:solidFill>
                  <a:srgbClr val="000000"/>
                </a:solidFill>
                <a:latin typeface="Garet Bold"/>
              </a:rPr>
              <a:t>.</a:t>
            </a:r>
          </a:p>
        </p:txBody>
      </p:sp>
      <p:sp>
        <p:nvSpPr>
          <p:cNvPr id="40" name="TextBox 32">
            <a:extLst>
              <a:ext uri="{FF2B5EF4-FFF2-40B4-BE49-F238E27FC236}">
                <a16:creationId xmlns:a16="http://schemas.microsoft.com/office/drawing/2014/main" id="{B878B8DB-DBB1-B76D-550C-97B9C056EA42}"/>
              </a:ext>
            </a:extLst>
          </p:cNvPr>
          <p:cNvSpPr txBox="1"/>
          <p:nvPr/>
        </p:nvSpPr>
        <p:spPr>
          <a:xfrm>
            <a:off x="1269331" y="4180512"/>
            <a:ext cx="6548282" cy="2547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FFFFFF"/>
                </a:solidFill>
                <a:latin typeface="Garet ExtraBold"/>
              </a:rPr>
              <a:t>Pengakuan</a:t>
            </a:r>
            <a:r>
              <a:rPr lang="en-US" sz="4800" dirty="0">
                <a:solidFill>
                  <a:srgbClr val="FFFFFF"/>
                </a:solidFill>
                <a:latin typeface="Garet ExtraBold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Garet ExtraBold"/>
              </a:rPr>
              <a:t>Bersalah</a:t>
            </a:r>
            <a:r>
              <a:rPr lang="en-US" sz="4800" dirty="0">
                <a:solidFill>
                  <a:srgbClr val="FFFFFF"/>
                </a:solidFill>
                <a:latin typeface="Garet ExtraBold"/>
              </a:rPr>
              <a:t> </a:t>
            </a:r>
            <a:r>
              <a:rPr lang="en-US" sz="4800" i="1" dirty="0">
                <a:solidFill>
                  <a:srgbClr val="FFFFFF"/>
                </a:solidFill>
                <a:latin typeface="Garet ExtraBold"/>
              </a:rPr>
              <a:t>(Plea Bargain)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19736" cy="10287000"/>
          </a:xfrm>
          <a:custGeom>
            <a:avLst/>
            <a:gdLst/>
            <a:ahLst/>
            <a:cxnLst/>
            <a:rect l="l" t="t" r="r" b="b"/>
            <a:pathLst>
              <a:path w="1912796" h="10287000">
                <a:moveTo>
                  <a:pt x="0" y="0"/>
                </a:moveTo>
                <a:lnTo>
                  <a:pt x="1912796" y="0"/>
                </a:lnTo>
                <a:lnTo>
                  <a:pt x="19127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554545" t="-9252" b="-12455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3" name="Freeform 3"/>
          <p:cNvSpPr/>
          <p:nvPr/>
        </p:nvSpPr>
        <p:spPr>
          <a:xfrm flipH="1">
            <a:off x="17602199" y="4618507"/>
            <a:ext cx="711117" cy="5668493"/>
          </a:xfrm>
          <a:custGeom>
            <a:avLst/>
            <a:gdLst/>
            <a:ahLst/>
            <a:cxnLst/>
            <a:rect l="l" t="t" r="r" b="b"/>
            <a:pathLst>
              <a:path w="1054017" h="5668493">
                <a:moveTo>
                  <a:pt x="1054017" y="0"/>
                </a:moveTo>
                <a:lnTo>
                  <a:pt x="0" y="0"/>
                </a:lnTo>
                <a:lnTo>
                  <a:pt x="0" y="5668493"/>
                </a:lnTo>
                <a:lnTo>
                  <a:pt x="1054017" y="5668493"/>
                </a:lnTo>
                <a:lnTo>
                  <a:pt x="105401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54545" t="-9252" b="-12455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" name="TextBox 5"/>
          <p:cNvSpPr txBox="1"/>
          <p:nvPr/>
        </p:nvSpPr>
        <p:spPr>
          <a:xfrm>
            <a:off x="1366411" y="177093"/>
            <a:ext cx="15697200" cy="82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2C5B6B"/>
                </a:solidFill>
                <a:latin typeface="Garet ExtraBold"/>
              </a:rPr>
              <a:t>Alur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Pengakuan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Bersalah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(</a:t>
            </a:r>
            <a:r>
              <a:rPr lang="en-US" sz="4800" i="1" dirty="0">
                <a:solidFill>
                  <a:srgbClr val="2C5B6B"/>
                </a:solidFill>
                <a:latin typeface="Garet ExtraBold"/>
              </a:rPr>
              <a:t>Plea Bargain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)Pasal 78</a:t>
            </a:r>
          </a:p>
        </p:txBody>
      </p:sp>
      <p:sp>
        <p:nvSpPr>
          <p:cNvPr id="6" name="AutoShape 6"/>
          <p:cNvSpPr/>
          <p:nvPr/>
        </p:nvSpPr>
        <p:spPr>
          <a:xfrm>
            <a:off x="1366411" y="1104900"/>
            <a:ext cx="1791500" cy="0"/>
          </a:xfrm>
          <a:prstGeom prst="line">
            <a:avLst/>
          </a:prstGeom>
          <a:ln w="114300" cap="flat">
            <a:solidFill>
              <a:srgbClr val="467E9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2" name="Freeform 12"/>
          <p:cNvSpPr/>
          <p:nvPr/>
        </p:nvSpPr>
        <p:spPr>
          <a:xfrm>
            <a:off x="15983024" y="9634855"/>
            <a:ext cx="1863151" cy="507709"/>
          </a:xfrm>
          <a:custGeom>
            <a:avLst/>
            <a:gdLst/>
            <a:ahLst/>
            <a:cxnLst/>
            <a:rect l="l" t="t" r="r" b="b"/>
            <a:pathLst>
              <a:path w="1863151" h="507709">
                <a:moveTo>
                  <a:pt x="0" y="0"/>
                </a:moveTo>
                <a:lnTo>
                  <a:pt x="1863152" y="0"/>
                </a:lnTo>
                <a:lnTo>
                  <a:pt x="1863152" y="507708"/>
                </a:lnTo>
                <a:lnTo>
                  <a:pt x="0" y="507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0A3CF4C3-AADD-FA41-073F-0F57B1B62C9C}"/>
              </a:ext>
            </a:extLst>
          </p:cNvPr>
          <p:cNvGrpSpPr/>
          <p:nvPr/>
        </p:nvGrpSpPr>
        <p:grpSpPr>
          <a:xfrm>
            <a:off x="1813731" y="1571591"/>
            <a:ext cx="1172499" cy="1128617"/>
            <a:chOff x="0" y="0"/>
            <a:chExt cx="1563332" cy="1504823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CC3AA7F-F2B9-60EE-500E-22C5A3BB9264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48F94E6A-3787-5539-B72E-D2AF0F83E6D9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9" name="Group 7">
            <a:extLst>
              <a:ext uri="{FF2B5EF4-FFF2-40B4-BE49-F238E27FC236}">
                <a16:creationId xmlns:a16="http://schemas.microsoft.com/office/drawing/2014/main" id="{F6AE15B6-F5F5-9875-F57C-51A6C90B295E}"/>
              </a:ext>
            </a:extLst>
          </p:cNvPr>
          <p:cNvGrpSpPr/>
          <p:nvPr/>
        </p:nvGrpSpPr>
        <p:grpSpPr>
          <a:xfrm>
            <a:off x="5221925" y="1571591"/>
            <a:ext cx="1172499" cy="1128617"/>
            <a:chOff x="0" y="0"/>
            <a:chExt cx="1563332" cy="1504823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455051C5-7455-08A1-E6B5-74956F539B08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8AB06B42-FB9A-50D6-8DE1-5846726EC704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3C1C1FE0-86BB-AEAA-6716-6ECFA80ACB1A}"/>
              </a:ext>
            </a:extLst>
          </p:cNvPr>
          <p:cNvGrpSpPr/>
          <p:nvPr/>
        </p:nvGrpSpPr>
        <p:grpSpPr>
          <a:xfrm>
            <a:off x="6801014" y="1922726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33B72D4C-E5F5-DCCE-DCC9-F95CF7A046F9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71FE5DB9-D650-4B5D-90BF-3375862B20B1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25" name="Group 7">
            <a:extLst>
              <a:ext uri="{FF2B5EF4-FFF2-40B4-BE49-F238E27FC236}">
                <a16:creationId xmlns:a16="http://schemas.microsoft.com/office/drawing/2014/main" id="{7F689AC9-376B-1B67-1CE0-298B959389E9}"/>
              </a:ext>
            </a:extLst>
          </p:cNvPr>
          <p:cNvGrpSpPr/>
          <p:nvPr/>
        </p:nvGrpSpPr>
        <p:grpSpPr>
          <a:xfrm>
            <a:off x="8557750" y="1571591"/>
            <a:ext cx="1172499" cy="1128617"/>
            <a:chOff x="0" y="0"/>
            <a:chExt cx="1563332" cy="1504823"/>
          </a:xfrm>
        </p:grpSpPr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C1061D43-D1ED-FA70-ED68-C60D699EDF8C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7" name="TextBox 9">
              <a:extLst>
                <a:ext uri="{FF2B5EF4-FFF2-40B4-BE49-F238E27FC236}">
                  <a16:creationId xmlns:a16="http://schemas.microsoft.com/office/drawing/2014/main" id="{B3207ABC-DC76-6575-B86C-2DAA77CE5507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28" name="Group 20">
            <a:extLst>
              <a:ext uri="{FF2B5EF4-FFF2-40B4-BE49-F238E27FC236}">
                <a16:creationId xmlns:a16="http://schemas.microsoft.com/office/drawing/2014/main" id="{FB427647-4840-7118-7FBB-6054E7584496}"/>
              </a:ext>
            </a:extLst>
          </p:cNvPr>
          <p:cNvGrpSpPr/>
          <p:nvPr/>
        </p:nvGrpSpPr>
        <p:grpSpPr>
          <a:xfrm>
            <a:off x="3384530" y="1928923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0C2C76D6-357A-D45D-BBAE-AF8CC82AE1DF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BA5D71EA-0E45-DD07-F8F6-CB792AB1A9BE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1" name="Group 20">
            <a:extLst>
              <a:ext uri="{FF2B5EF4-FFF2-40B4-BE49-F238E27FC236}">
                <a16:creationId xmlns:a16="http://schemas.microsoft.com/office/drawing/2014/main" id="{604ED3F2-CF75-3350-B28D-828206131325}"/>
              </a:ext>
            </a:extLst>
          </p:cNvPr>
          <p:cNvGrpSpPr/>
          <p:nvPr/>
        </p:nvGrpSpPr>
        <p:grpSpPr>
          <a:xfrm>
            <a:off x="10131396" y="1913187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7E3ED3B-225E-FBC6-E430-16BA4E005F34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E2376612-8FBB-4A97-9976-95B37DD67150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4" name="Group 7">
            <a:extLst>
              <a:ext uri="{FF2B5EF4-FFF2-40B4-BE49-F238E27FC236}">
                <a16:creationId xmlns:a16="http://schemas.microsoft.com/office/drawing/2014/main" id="{30133098-1DB1-4D36-10E7-C45E94785F15}"/>
              </a:ext>
            </a:extLst>
          </p:cNvPr>
          <p:cNvGrpSpPr/>
          <p:nvPr/>
        </p:nvGrpSpPr>
        <p:grpSpPr>
          <a:xfrm>
            <a:off x="11888132" y="1571591"/>
            <a:ext cx="1172499" cy="1128617"/>
            <a:chOff x="0" y="0"/>
            <a:chExt cx="1563332" cy="1504823"/>
          </a:xfrm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6B161097-4980-1EB9-5980-0C802FE58851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6" name="TextBox 9">
              <a:extLst>
                <a:ext uri="{FF2B5EF4-FFF2-40B4-BE49-F238E27FC236}">
                  <a16:creationId xmlns:a16="http://schemas.microsoft.com/office/drawing/2014/main" id="{89D64041-EE38-5CDF-9979-FE90C15229F5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37" name="Group 20">
            <a:extLst>
              <a:ext uri="{FF2B5EF4-FFF2-40B4-BE49-F238E27FC236}">
                <a16:creationId xmlns:a16="http://schemas.microsoft.com/office/drawing/2014/main" id="{E5D6B339-62CB-A979-F618-F4086605BA4A}"/>
              </a:ext>
            </a:extLst>
          </p:cNvPr>
          <p:cNvGrpSpPr/>
          <p:nvPr/>
        </p:nvGrpSpPr>
        <p:grpSpPr>
          <a:xfrm>
            <a:off x="13378272" y="1922726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06DA5995-98BA-B31E-3F6D-418571FCA6C7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A615B7E5-9F0B-74A9-4DDA-9555AF2DA864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0" name="Group 7">
            <a:extLst>
              <a:ext uri="{FF2B5EF4-FFF2-40B4-BE49-F238E27FC236}">
                <a16:creationId xmlns:a16="http://schemas.microsoft.com/office/drawing/2014/main" id="{9E92DCE4-B94D-E9FA-0743-B5357C850449}"/>
              </a:ext>
            </a:extLst>
          </p:cNvPr>
          <p:cNvGrpSpPr/>
          <p:nvPr/>
        </p:nvGrpSpPr>
        <p:grpSpPr>
          <a:xfrm>
            <a:off x="15135008" y="1573157"/>
            <a:ext cx="1172499" cy="1128617"/>
            <a:chOff x="0" y="0"/>
            <a:chExt cx="1563332" cy="1504823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582C2122-5B57-FEE5-5A46-94625526391D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B43E7C7B-533B-7219-4AB0-CEBA075978A3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43" name="Group 61">
            <a:extLst>
              <a:ext uri="{FF2B5EF4-FFF2-40B4-BE49-F238E27FC236}">
                <a16:creationId xmlns:a16="http://schemas.microsoft.com/office/drawing/2014/main" id="{807036E5-FC9F-7922-D5C2-B79D693D5A7C}"/>
              </a:ext>
            </a:extLst>
          </p:cNvPr>
          <p:cNvGrpSpPr/>
          <p:nvPr/>
        </p:nvGrpSpPr>
        <p:grpSpPr>
          <a:xfrm>
            <a:off x="16625187" y="1684120"/>
            <a:ext cx="410499" cy="866718"/>
            <a:chOff x="0" y="0"/>
            <a:chExt cx="547332" cy="1155624"/>
          </a:xfrm>
          <a:solidFill>
            <a:schemeClr val="accent5">
              <a:lumMod val="50000"/>
            </a:schemeClr>
          </a:solidFill>
        </p:grpSpPr>
        <p:sp>
          <p:nvSpPr>
            <p:cNvPr id="44" name="Freeform 62">
              <a:extLst>
                <a:ext uri="{FF2B5EF4-FFF2-40B4-BE49-F238E27FC236}">
                  <a16:creationId xmlns:a16="http://schemas.microsoft.com/office/drawing/2014/main" id="{FACC8A9B-2920-0079-F127-AB788A6D1BDE}"/>
                </a:ext>
              </a:extLst>
            </p:cNvPr>
            <p:cNvSpPr/>
            <p:nvPr/>
          </p:nvSpPr>
          <p:spPr>
            <a:xfrm>
              <a:off x="12700" y="12700"/>
              <a:ext cx="521970" cy="1130173"/>
            </a:xfrm>
            <a:custGeom>
              <a:avLst/>
              <a:gdLst/>
              <a:ahLst/>
              <a:cxnLst/>
              <a:rect l="l" t="t" r="r" b="b"/>
              <a:pathLst>
                <a:path w="521970" h="1130173">
                  <a:moveTo>
                    <a:pt x="0" y="0"/>
                  </a:moveTo>
                  <a:lnTo>
                    <a:pt x="260985" y="0"/>
                  </a:lnTo>
                  <a:lnTo>
                    <a:pt x="521970" y="565150"/>
                  </a:lnTo>
                  <a:lnTo>
                    <a:pt x="260985" y="1130173"/>
                  </a:lnTo>
                  <a:lnTo>
                    <a:pt x="0" y="1130173"/>
                  </a:lnTo>
                  <a:lnTo>
                    <a:pt x="260985" y="56515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5" name="Freeform 63">
              <a:extLst>
                <a:ext uri="{FF2B5EF4-FFF2-40B4-BE49-F238E27FC236}">
                  <a16:creationId xmlns:a16="http://schemas.microsoft.com/office/drawing/2014/main" id="{5BD9F5C2-D686-9A1A-9EA7-32AFC3597EC6}"/>
                </a:ext>
              </a:extLst>
            </p:cNvPr>
            <p:cNvSpPr/>
            <p:nvPr/>
          </p:nvSpPr>
          <p:spPr>
            <a:xfrm>
              <a:off x="-13" y="0"/>
              <a:ext cx="547256" cy="1155573"/>
            </a:xfrm>
            <a:custGeom>
              <a:avLst/>
              <a:gdLst/>
              <a:ahLst/>
              <a:cxnLst/>
              <a:rect l="l" t="t" r="r" b="b"/>
              <a:pathLst>
                <a:path w="547256" h="1155573">
                  <a:moveTo>
                    <a:pt x="12713" y="0"/>
                  </a:moveTo>
                  <a:lnTo>
                    <a:pt x="273698" y="0"/>
                  </a:lnTo>
                  <a:cubicBezTo>
                    <a:pt x="278651" y="0"/>
                    <a:pt x="283096" y="2921"/>
                    <a:pt x="285255" y="7366"/>
                  </a:cubicBezTo>
                  <a:lnTo>
                    <a:pt x="546113" y="572516"/>
                  </a:lnTo>
                  <a:cubicBezTo>
                    <a:pt x="547637" y="575945"/>
                    <a:pt x="547637" y="579755"/>
                    <a:pt x="546113" y="583184"/>
                  </a:cubicBezTo>
                  <a:lnTo>
                    <a:pt x="285255" y="1148207"/>
                  </a:lnTo>
                  <a:cubicBezTo>
                    <a:pt x="283223" y="1152652"/>
                    <a:pt x="278651" y="1155573"/>
                    <a:pt x="273698" y="1155573"/>
                  </a:cubicBezTo>
                  <a:lnTo>
                    <a:pt x="12713" y="1155573"/>
                  </a:lnTo>
                  <a:cubicBezTo>
                    <a:pt x="8395" y="1155573"/>
                    <a:pt x="4331" y="1153414"/>
                    <a:pt x="2045" y="1149731"/>
                  </a:cubicBezTo>
                  <a:cubicBezTo>
                    <a:pt x="-241" y="1146048"/>
                    <a:pt x="-622" y="1141476"/>
                    <a:pt x="1156" y="1137539"/>
                  </a:cubicBezTo>
                  <a:lnTo>
                    <a:pt x="262141" y="572389"/>
                  </a:lnTo>
                  <a:lnTo>
                    <a:pt x="273698" y="577723"/>
                  </a:lnTo>
                  <a:lnTo>
                    <a:pt x="262141" y="583057"/>
                  </a:lnTo>
                  <a:lnTo>
                    <a:pt x="1156" y="18034"/>
                  </a:lnTo>
                  <a:cubicBezTo>
                    <a:pt x="-622" y="14097"/>
                    <a:pt x="-368" y="9525"/>
                    <a:pt x="2045" y="5842"/>
                  </a:cubicBezTo>
                  <a:cubicBezTo>
                    <a:pt x="4458" y="2159"/>
                    <a:pt x="8395" y="0"/>
                    <a:pt x="12713" y="0"/>
                  </a:cubicBezTo>
                  <a:moveTo>
                    <a:pt x="12713" y="25400"/>
                  </a:moveTo>
                  <a:lnTo>
                    <a:pt x="12713" y="12700"/>
                  </a:lnTo>
                  <a:lnTo>
                    <a:pt x="24270" y="7366"/>
                  </a:lnTo>
                  <a:lnTo>
                    <a:pt x="285255" y="572516"/>
                  </a:lnTo>
                  <a:cubicBezTo>
                    <a:pt x="286779" y="575945"/>
                    <a:pt x="286779" y="579755"/>
                    <a:pt x="285255" y="583184"/>
                  </a:cubicBezTo>
                  <a:lnTo>
                    <a:pt x="24270" y="1148207"/>
                  </a:lnTo>
                  <a:lnTo>
                    <a:pt x="12713" y="1142873"/>
                  </a:lnTo>
                  <a:lnTo>
                    <a:pt x="12713" y="1130173"/>
                  </a:lnTo>
                  <a:lnTo>
                    <a:pt x="273698" y="1130173"/>
                  </a:lnTo>
                  <a:lnTo>
                    <a:pt x="273698" y="1142873"/>
                  </a:lnTo>
                  <a:lnTo>
                    <a:pt x="262141" y="1137539"/>
                  </a:lnTo>
                  <a:lnTo>
                    <a:pt x="523126" y="572389"/>
                  </a:lnTo>
                  <a:lnTo>
                    <a:pt x="534683" y="577723"/>
                  </a:lnTo>
                  <a:lnTo>
                    <a:pt x="523126" y="583057"/>
                  </a:lnTo>
                  <a:lnTo>
                    <a:pt x="262141" y="18034"/>
                  </a:lnTo>
                  <a:lnTo>
                    <a:pt x="273698" y="12700"/>
                  </a:lnTo>
                  <a:lnTo>
                    <a:pt x="273698" y="25400"/>
                  </a:lnTo>
                  <a:lnTo>
                    <a:pt x="12713" y="2540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pic>
        <p:nvPicPr>
          <p:cNvPr id="46" name="Picture 23">
            <a:extLst>
              <a:ext uri="{FF2B5EF4-FFF2-40B4-BE49-F238E27FC236}">
                <a16:creationId xmlns:a16="http://schemas.microsoft.com/office/drawing/2014/main" id="{4AF4B7D0-49E0-F55B-1E2E-898410949F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851129" y="2922347"/>
            <a:ext cx="1196769" cy="1663503"/>
          </a:xfrm>
          <a:prstGeom prst="rect">
            <a:avLst/>
          </a:prstGeom>
        </p:spPr>
      </p:pic>
      <p:sp>
        <p:nvSpPr>
          <p:cNvPr id="47" name="Freeform 24">
            <a:extLst>
              <a:ext uri="{FF2B5EF4-FFF2-40B4-BE49-F238E27FC236}">
                <a16:creationId xmlns:a16="http://schemas.microsoft.com/office/drawing/2014/main" id="{1375A161-3950-2470-320A-49033CE100DA}"/>
              </a:ext>
            </a:extLst>
          </p:cNvPr>
          <p:cNvSpPr/>
          <p:nvPr/>
        </p:nvSpPr>
        <p:spPr>
          <a:xfrm>
            <a:off x="4541609" y="3047752"/>
            <a:ext cx="1587084" cy="1587084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8" name="Freeform 28" descr="Karakter Kartun Pengacara Wanita Lucu | Vektor Premium">
            <a:extLst>
              <a:ext uri="{FF2B5EF4-FFF2-40B4-BE49-F238E27FC236}">
                <a16:creationId xmlns:a16="http://schemas.microsoft.com/office/drawing/2014/main" id="{3A843EC5-23BD-9709-111E-0E0C46285E1F}"/>
              </a:ext>
            </a:extLst>
          </p:cNvPr>
          <p:cNvSpPr/>
          <p:nvPr/>
        </p:nvSpPr>
        <p:spPr>
          <a:xfrm>
            <a:off x="5785630" y="2960556"/>
            <a:ext cx="1015384" cy="1587084"/>
          </a:xfrm>
          <a:custGeom>
            <a:avLst/>
            <a:gdLst/>
            <a:ahLst/>
            <a:cxnLst/>
            <a:rect l="l" t="t" r="r" b="b"/>
            <a:pathLst>
              <a:path w="1015384" h="1587084">
                <a:moveTo>
                  <a:pt x="0" y="0"/>
                </a:moveTo>
                <a:lnTo>
                  <a:pt x="1015384" y="0"/>
                </a:lnTo>
                <a:lnTo>
                  <a:pt x="1015384" y="1587085"/>
                </a:lnTo>
                <a:lnTo>
                  <a:pt x="0" y="15870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586" r="-31717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49" name="Freeform 26">
            <a:extLst>
              <a:ext uri="{FF2B5EF4-FFF2-40B4-BE49-F238E27FC236}">
                <a16:creationId xmlns:a16="http://schemas.microsoft.com/office/drawing/2014/main" id="{CA1C24AB-66A8-47AD-F1DA-A95CC6F49006}"/>
              </a:ext>
            </a:extLst>
          </p:cNvPr>
          <p:cNvSpPr/>
          <p:nvPr/>
        </p:nvSpPr>
        <p:spPr>
          <a:xfrm>
            <a:off x="8270858" y="3014615"/>
            <a:ext cx="1848350" cy="1478966"/>
          </a:xfrm>
          <a:custGeom>
            <a:avLst/>
            <a:gdLst/>
            <a:ahLst/>
            <a:cxnLst/>
            <a:rect l="l" t="t" r="r" b="b"/>
            <a:pathLst>
              <a:path w="2180958" h="1478966">
                <a:moveTo>
                  <a:pt x="0" y="0"/>
                </a:moveTo>
                <a:lnTo>
                  <a:pt x="2180958" y="0"/>
                </a:lnTo>
                <a:lnTo>
                  <a:pt x="2180958" y="1478966"/>
                </a:lnTo>
                <a:lnTo>
                  <a:pt x="0" y="14789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50" name="Freeform 43" descr="Kumpulan Berita Nur Amalia Abbas - MariNews">
            <a:extLst>
              <a:ext uri="{FF2B5EF4-FFF2-40B4-BE49-F238E27FC236}">
                <a16:creationId xmlns:a16="http://schemas.microsoft.com/office/drawing/2014/main" id="{31A30376-BDFD-0D67-4EAC-0E809E4FAA2C}"/>
              </a:ext>
            </a:extLst>
          </p:cNvPr>
          <p:cNvSpPr/>
          <p:nvPr/>
        </p:nvSpPr>
        <p:spPr>
          <a:xfrm>
            <a:off x="14839956" y="3025981"/>
            <a:ext cx="1762601" cy="1628194"/>
          </a:xfrm>
          <a:custGeom>
            <a:avLst/>
            <a:gdLst/>
            <a:ahLst/>
            <a:cxnLst/>
            <a:rect l="l" t="t" r="r" b="b"/>
            <a:pathLst>
              <a:path w="1762601" h="1628194">
                <a:moveTo>
                  <a:pt x="0" y="0"/>
                </a:moveTo>
                <a:lnTo>
                  <a:pt x="1762601" y="0"/>
                </a:lnTo>
                <a:lnTo>
                  <a:pt x="1762601" y="1628194"/>
                </a:lnTo>
                <a:lnTo>
                  <a:pt x="0" y="16281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pic>
        <p:nvPicPr>
          <p:cNvPr id="51" name="Picture 23">
            <a:extLst>
              <a:ext uri="{FF2B5EF4-FFF2-40B4-BE49-F238E27FC236}">
                <a16:creationId xmlns:a16="http://schemas.microsoft.com/office/drawing/2014/main" id="{BA3F3124-1699-F080-FF56-A9A93F39E4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863862" y="2922347"/>
            <a:ext cx="1196769" cy="1663503"/>
          </a:xfrm>
          <a:prstGeom prst="rect">
            <a:avLst/>
          </a:prstGeom>
        </p:spPr>
      </p:pic>
      <p:sp>
        <p:nvSpPr>
          <p:cNvPr id="52" name="TextBox 10">
            <a:extLst>
              <a:ext uri="{FF2B5EF4-FFF2-40B4-BE49-F238E27FC236}">
                <a16:creationId xmlns:a16="http://schemas.microsoft.com/office/drawing/2014/main" id="{88E6CD0E-2EF7-BE28-F094-AD581BA9F27A}"/>
              </a:ext>
            </a:extLst>
          </p:cNvPr>
          <p:cNvSpPr txBox="1"/>
          <p:nvPr/>
        </p:nvSpPr>
        <p:spPr>
          <a:xfrm>
            <a:off x="1130596" y="4694221"/>
            <a:ext cx="2637834" cy="740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Jaksa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menawarkan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endParaRPr lang="en-US" sz="21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53" name="TextBox 25">
            <a:extLst>
              <a:ext uri="{FF2B5EF4-FFF2-40B4-BE49-F238E27FC236}">
                <a16:creationId xmlns:a16="http://schemas.microsoft.com/office/drawing/2014/main" id="{3327B48D-906E-87F2-182D-3A7BC90862AD}"/>
              </a:ext>
            </a:extLst>
          </p:cNvPr>
          <p:cNvSpPr txBox="1"/>
          <p:nvPr/>
        </p:nvSpPr>
        <p:spPr>
          <a:xfrm>
            <a:off x="4334956" y="4694221"/>
            <a:ext cx="2946435" cy="97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Mengaku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&amp;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Didampingi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Advokat</a:t>
            </a:r>
            <a:endParaRPr lang="en-US" sz="2100" b="1" dirty="0"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55" name="TextBox 27">
            <a:extLst>
              <a:ext uri="{FF2B5EF4-FFF2-40B4-BE49-F238E27FC236}">
                <a16:creationId xmlns:a16="http://schemas.microsoft.com/office/drawing/2014/main" id="{207C4384-CE13-625B-BE1C-574898CE5CBF}"/>
              </a:ext>
            </a:extLst>
          </p:cNvPr>
          <p:cNvSpPr txBox="1"/>
          <p:nvPr/>
        </p:nvSpPr>
        <p:spPr>
          <a:xfrm>
            <a:off x="7825082" y="4694221"/>
            <a:ext cx="2637834" cy="63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Dibuat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BA </a:t>
            </a:r>
          </a:p>
          <a:p>
            <a:pPr algn="ctr">
              <a:lnSpc>
                <a:spcPts val="2520"/>
              </a:lnSpc>
            </a:pP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endParaRPr lang="en-US" sz="2100" b="1" dirty="0"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56" name="TextBox 36">
            <a:extLst>
              <a:ext uri="{FF2B5EF4-FFF2-40B4-BE49-F238E27FC236}">
                <a16:creationId xmlns:a16="http://schemas.microsoft.com/office/drawing/2014/main" id="{3A1A73F7-F30F-B427-C9CC-A03CE9FA28EA}"/>
              </a:ext>
            </a:extLst>
          </p:cNvPr>
          <p:cNvSpPr txBox="1"/>
          <p:nvPr/>
        </p:nvSpPr>
        <p:spPr>
          <a:xfrm>
            <a:off x="11122878" y="4699664"/>
            <a:ext cx="2637834" cy="77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Jaksa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mengajukan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Permohonan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PN</a:t>
            </a:r>
          </a:p>
        </p:txBody>
      </p:sp>
      <p:sp>
        <p:nvSpPr>
          <p:cNvPr id="57" name="TextBox 44">
            <a:extLst>
              <a:ext uri="{FF2B5EF4-FFF2-40B4-BE49-F238E27FC236}">
                <a16:creationId xmlns:a16="http://schemas.microsoft.com/office/drawing/2014/main" id="{910E71C1-5E9B-76F9-A33D-EA3F5C2B7783}"/>
              </a:ext>
            </a:extLst>
          </p:cNvPr>
          <p:cNvSpPr txBox="1"/>
          <p:nvPr/>
        </p:nvSpPr>
        <p:spPr>
          <a:xfrm>
            <a:off x="14248038" y="4691612"/>
            <a:ext cx="2946435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KPN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menunjuk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ctr">
              <a:lnSpc>
                <a:spcPts val="2520"/>
              </a:lnSpc>
            </a:pP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Hakim Tunggal</a:t>
            </a:r>
          </a:p>
        </p:txBody>
      </p:sp>
      <p:grpSp>
        <p:nvGrpSpPr>
          <p:cNvPr id="58" name="Group 61">
            <a:extLst>
              <a:ext uri="{FF2B5EF4-FFF2-40B4-BE49-F238E27FC236}">
                <a16:creationId xmlns:a16="http://schemas.microsoft.com/office/drawing/2014/main" id="{6B2C0FCA-8727-9BB7-9256-28E06B38A8FD}"/>
              </a:ext>
            </a:extLst>
          </p:cNvPr>
          <p:cNvGrpSpPr/>
          <p:nvPr/>
        </p:nvGrpSpPr>
        <p:grpSpPr>
          <a:xfrm>
            <a:off x="1342070" y="5799122"/>
            <a:ext cx="410499" cy="866718"/>
            <a:chOff x="0" y="0"/>
            <a:chExt cx="547332" cy="1155624"/>
          </a:xfrm>
          <a:solidFill>
            <a:schemeClr val="accent5">
              <a:lumMod val="50000"/>
            </a:schemeClr>
          </a:solidFill>
        </p:grpSpPr>
        <p:sp>
          <p:nvSpPr>
            <p:cNvPr id="59" name="Freeform 62">
              <a:extLst>
                <a:ext uri="{FF2B5EF4-FFF2-40B4-BE49-F238E27FC236}">
                  <a16:creationId xmlns:a16="http://schemas.microsoft.com/office/drawing/2014/main" id="{0F537B3A-63C8-CA29-15E1-CB3997BBF8B0}"/>
                </a:ext>
              </a:extLst>
            </p:cNvPr>
            <p:cNvSpPr/>
            <p:nvPr/>
          </p:nvSpPr>
          <p:spPr>
            <a:xfrm>
              <a:off x="12700" y="12700"/>
              <a:ext cx="521970" cy="1130173"/>
            </a:xfrm>
            <a:custGeom>
              <a:avLst/>
              <a:gdLst/>
              <a:ahLst/>
              <a:cxnLst/>
              <a:rect l="l" t="t" r="r" b="b"/>
              <a:pathLst>
                <a:path w="521970" h="1130173">
                  <a:moveTo>
                    <a:pt x="0" y="0"/>
                  </a:moveTo>
                  <a:lnTo>
                    <a:pt x="260985" y="0"/>
                  </a:lnTo>
                  <a:lnTo>
                    <a:pt x="521970" y="565150"/>
                  </a:lnTo>
                  <a:lnTo>
                    <a:pt x="260985" y="1130173"/>
                  </a:lnTo>
                  <a:lnTo>
                    <a:pt x="0" y="1130173"/>
                  </a:lnTo>
                  <a:lnTo>
                    <a:pt x="260985" y="56515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0" name="Freeform 63">
              <a:extLst>
                <a:ext uri="{FF2B5EF4-FFF2-40B4-BE49-F238E27FC236}">
                  <a16:creationId xmlns:a16="http://schemas.microsoft.com/office/drawing/2014/main" id="{9286C95A-CF32-C907-B0D9-9C480C1E7C30}"/>
                </a:ext>
              </a:extLst>
            </p:cNvPr>
            <p:cNvSpPr/>
            <p:nvPr/>
          </p:nvSpPr>
          <p:spPr>
            <a:xfrm>
              <a:off x="-13" y="0"/>
              <a:ext cx="547256" cy="1155573"/>
            </a:xfrm>
            <a:custGeom>
              <a:avLst/>
              <a:gdLst/>
              <a:ahLst/>
              <a:cxnLst/>
              <a:rect l="l" t="t" r="r" b="b"/>
              <a:pathLst>
                <a:path w="547256" h="1155573">
                  <a:moveTo>
                    <a:pt x="12713" y="0"/>
                  </a:moveTo>
                  <a:lnTo>
                    <a:pt x="273698" y="0"/>
                  </a:lnTo>
                  <a:cubicBezTo>
                    <a:pt x="278651" y="0"/>
                    <a:pt x="283096" y="2921"/>
                    <a:pt x="285255" y="7366"/>
                  </a:cubicBezTo>
                  <a:lnTo>
                    <a:pt x="546113" y="572516"/>
                  </a:lnTo>
                  <a:cubicBezTo>
                    <a:pt x="547637" y="575945"/>
                    <a:pt x="547637" y="579755"/>
                    <a:pt x="546113" y="583184"/>
                  </a:cubicBezTo>
                  <a:lnTo>
                    <a:pt x="285255" y="1148207"/>
                  </a:lnTo>
                  <a:cubicBezTo>
                    <a:pt x="283223" y="1152652"/>
                    <a:pt x="278651" y="1155573"/>
                    <a:pt x="273698" y="1155573"/>
                  </a:cubicBezTo>
                  <a:lnTo>
                    <a:pt x="12713" y="1155573"/>
                  </a:lnTo>
                  <a:cubicBezTo>
                    <a:pt x="8395" y="1155573"/>
                    <a:pt x="4331" y="1153414"/>
                    <a:pt x="2045" y="1149731"/>
                  </a:cubicBezTo>
                  <a:cubicBezTo>
                    <a:pt x="-241" y="1146048"/>
                    <a:pt x="-622" y="1141476"/>
                    <a:pt x="1156" y="1137539"/>
                  </a:cubicBezTo>
                  <a:lnTo>
                    <a:pt x="262141" y="572389"/>
                  </a:lnTo>
                  <a:lnTo>
                    <a:pt x="273698" y="577723"/>
                  </a:lnTo>
                  <a:lnTo>
                    <a:pt x="262141" y="583057"/>
                  </a:lnTo>
                  <a:lnTo>
                    <a:pt x="1156" y="18034"/>
                  </a:lnTo>
                  <a:cubicBezTo>
                    <a:pt x="-622" y="14097"/>
                    <a:pt x="-368" y="9525"/>
                    <a:pt x="2045" y="5842"/>
                  </a:cubicBezTo>
                  <a:cubicBezTo>
                    <a:pt x="4458" y="2159"/>
                    <a:pt x="8395" y="0"/>
                    <a:pt x="12713" y="0"/>
                  </a:cubicBezTo>
                  <a:moveTo>
                    <a:pt x="12713" y="25400"/>
                  </a:moveTo>
                  <a:lnTo>
                    <a:pt x="12713" y="12700"/>
                  </a:lnTo>
                  <a:lnTo>
                    <a:pt x="24270" y="7366"/>
                  </a:lnTo>
                  <a:lnTo>
                    <a:pt x="285255" y="572516"/>
                  </a:lnTo>
                  <a:cubicBezTo>
                    <a:pt x="286779" y="575945"/>
                    <a:pt x="286779" y="579755"/>
                    <a:pt x="285255" y="583184"/>
                  </a:cubicBezTo>
                  <a:lnTo>
                    <a:pt x="24270" y="1148207"/>
                  </a:lnTo>
                  <a:lnTo>
                    <a:pt x="12713" y="1142873"/>
                  </a:lnTo>
                  <a:lnTo>
                    <a:pt x="12713" y="1130173"/>
                  </a:lnTo>
                  <a:lnTo>
                    <a:pt x="273698" y="1130173"/>
                  </a:lnTo>
                  <a:lnTo>
                    <a:pt x="273698" y="1142873"/>
                  </a:lnTo>
                  <a:lnTo>
                    <a:pt x="262141" y="1137539"/>
                  </a:lnTo>
                  <a:lnTo>
                    <a:pt x="523126" y="572389"/>
                  </a:lnTo>
                  <a:lnTo>
                    <a:pt x="534683" y="577723"/>
                  </a:lnTo>
                  <a:lnTo>
                    <a:pt x="523126" y="583057"/>
                  </a:lnTo>
                  <a:lnTo>
                    <a:pt x="262141" y="18034"/>
                  </a:lnTo>
                  <a:lnTo>
                    <a:pt x="273698" y="12700"/>
                  </a:lnTo>
                  <a:lnTo>
                    <a:pt x="273698" y="25400"/>
                  </a:lnTo>
                  <a:lnTo>
                    <a:pt x="12713" y="2540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61" name="Group 7">
            <a:extLst>
              <a:ext uri="{FF2B5EF4-FFF2-40B4-BE49-F238E27FC236}">
                <a16:creationId xmlns:a16="http://schemas.microsoft.com/office/drawing/2014/main" id="{59B1D343-60FF-74F7-B0A9-49EE837AB5E9}"/>
              </a:ext>
            </a:extLst>
          </p:cNvPr>
          <p:cNvGrpSpPr/>
          <p:nvPr/>
        </p:nvGrpSpPr>
        <p:grpSpPr>
          <a:xfrm>
            <a:off x="1886262" y="5668153"/>
            <a:ext cx="1172499" cy="1128617"/>
            <a:chOff x="0" y="0"/>
            <a:chExt cx="1563332" cy="1504823"/>
          </a:xfrm>
        </p:grpSpPr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FEA03D1D-EAB5-F7E0-38AB-ED9161753117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3" name="TextBox 9">
              <a:extLst>
                <a:ext uri="{FF2B5EF4-FFF2-40B4-BE49-F238E27FC236}">
                  <a16:creationId xmlns:a16="http://schemas.microsoft.com/office/drawing/2014/main" id="{2A0ECB33-F2BF-F729-E96C-E9436C280818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64" name="Group 20">
            <a:extLst>
              <a:ext uri="{FF2B5EF4-FFF2-40B4-BE49-F238E27FC236}">
                <a16:creationId xmlns:a16="http://schemas.microsoft.com/office/drawing/2014/main" id="{C422C406-D6E2-BD82-AF55-45F9695131F3}"/>
              </a:ext>
            </a:extLst>
          </p:cNvPr>
          <p:cNvGrpSpPr/>
          <p:nvPr/>
        </p:nvGrpSpPr>
        <p:grpSpPr>
          <a:xfrm>
            <a:off x="3374910" y="6153941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58D0875E-6512-2294-C523-127908977382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6" name="Freeform 22">
              <a:extLst>
                <a:ext uri="{FF2B5EF4-FFF2-40B4-BE49-F238E27FC236}">
                  <a16:creationId xmlns:a16="http://schemas.microsoft.com/office/drawing/2014/main" id="{8437D1A6-3427-0CF2-0091-4E58CC9943E4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67" name="Group 7">
            <a:extLst>
              <a:ext uri="{FF2B5EF4-FFF2-40B4-BE49-F238E27FC236}">
                <a16:creationId xmlns:a16="http://schemas.microsoft.com/office/drawing/2014/main" id="{C5115D80-CA7A-5F4A-0951-A33667BCFF9B}"/>
              </a:ext>
            </a:extLst>
          </p:cNvPr>
          <p:cNvGrpSpPr/>
          <p:nvPr/>
        </p:nvGrpSpPr>
        <p:grpSpPr>
          <a:xfrm>
            <a:off x="5221923" y="5731395"/>
            <a:ext cx="1172499" cy="1128617"/>
            <a:chOff x="0" y="0"/>
            <a:chExt cx="1563332" cy="1504823"/>
          </a:xfrm>
        </p:grpSpPr>
        <p:sp>
          <p:nvSpPr>
            <p:cNvPr id="68" name="Freeform 8">
              <a:extLst>
                <a:ext uri="{FF2B5EF4-FFF2-40B4-BE49-F238E27FC236}">
                  <a16:creationId xmlns:a16="http://schemas.microsoft.com/office/drawing/2014/main" id="{C55BC124-E19E-92CE-E690-0E1AE6EDF66B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9" name="TextBox 9">
              <a:extLst>
                <a:ext uri="{FF2B5EF4-FFF2-40B4-BE49-F238E27FC236}">
                  <a16:creationId xmlns:a16="http://schemas.microsoft.com/office/drawing/2014/main" id="{C435305A-AC82-3B75-4BDB-65640691BAF9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7</a:t>
              </a:r>
            </a:p>
          </p:txBody>
        </p:sp>
      </p:grpSp>
      <p:grpSp>
        <p:nvGrpSpPr>
          <p:cNvPr id="70" name="Group 20">
            <a:extLst>
              <a:ext uri="{FF2B5EF4-FFF2-40B4-BE49-F238E27FC236}">
                <a16:creationId xmlns:a16="http://schemas.microsoft.com/office/drawing/2014/main" id="{CCA090CF-0EB1-01C6-3791-56F235F715CC}"/>
              </a:ext>
            </a:extLst>
          </p:cNvPr>
          <p:cNvGrpSpPr/>
          <p:nvPr/>
        </p:nvGrpSpPr>
        <p:grpSpPr>
          <a:xfrm>
            <a:off x="6791394" y="6163480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D4C82081-28FE-836C-9364-E289ED6B0B6E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6BC22565-6605-1F44-7824-66B5A6A8B559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73" name="Group 7">
            <a:extLst>
              <a:ext uri="{FF2B5EF4-FFF2-40B4-BE49-F238E27FC236}">
                <a16:creationId xmlns:a16="http://schemas.microsoft.com/office/drawing/2014/main" id="{F4138101-DA6D-F3C7-F723-FF4715F4D276}"/>
              </a:ext>
            </a:extLst>
          </p:cNvPr>
          <p:cNvGrpSpPr/>
          <p:nvPr/>
        </p:nvGrpSpPr>
        <p:grpSpPr>
          <a:xfrm>
            <a:off x="8557750" y="5808647"/>
            <a:ext cx="1172499" cy="1128617"/>
            <a:chOff x="0" y="0"/>
            <a:chExt cx="1563332" cy="1504823"/>
          </a:xfrm>
        </p:grpSpPr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5D9DCA92-2122-B461-2FFD-838B257EEB60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5" name="TextBox 9">
              <a:extLst>
                <a:ext uri="{FF2B5EF4-FFF2-40B4-BE49-F238E27FC236}">
                  <a16:creationId xmlns:a16="http://schemas.microsoft.com/office/drawing/2014/main" id="{00E4E210-C459-6FE4-8701-A749C4C9D007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8</a:t>
              </a:r>
            </a:p>
          </p:txBody>
        </p:sp>
      </p:grpSp>
      <p:grpSp>
        <p:nvGrpSpPr>
          <p:cNvPr id="76" name="Group 20">
            <a:extLst>
              <a:ext uri="{FF2B5EF4-FFF2-40B4-BE49-F238E27FC236}">
                <a16:creationId xmlns:a16="http://schemas.microsoft.com/office/drawing/2014/main" id="{EBCAAE9C-F686-8B12-A85B-7F6C870EA9F4}"/>
              </a:ext>
            </a:extLst>
          </p:cNvPr>
          <p:cNvGrpSpPr/>
          <p:nvPr/>
        </p:nvGrpSpPr>
        <p:grpSpPr>
          <a:xfrm>
            <a:off x="10119208" y="6191926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77" name="Freeform 21">
              <a:extLst>
                <a:ext uri="{FF2B5EF4-FFF2-40B4-BE49-F238E27FC236}">
                  <a16:creationId xmlns:a16="http://schemas.microsoft.com/office/drawing/2014/main" id="{354521D2-227B-A946-6DBB-0D42804F3EA8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8" name="Freeform 22">
              <a:extLst>
                <a:ext uri="{FF2B5EF4-FFF2-40B4-BE49-F238E27FC236}">
                  <a16:creationId xmlns:a16="http://schemas.microsoft.com/office/drawing/2014/main" id="{150D8B51-F24A-CC5B-3BAB-F065C59EB5B0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79" name="Group 7">
            <a:extLst>
              <a:ext uri="{FF2B5EF4-FFF2-40B4-BE49-F238E27FC236}">
                <a16:creationId xmlns:a16="http://schemas.microsoft.com/office/drawing/2014/main" id="{0C19B32C-E700-5F7A-C50F-684B8D671BB5}"/>
              </a:ext>
            </a:extLst>
          </p:cNvPr>
          <p:cNvGrpSpPr/>
          <p:nvPr/>
        </p:nvGrpSpPr>
        <p:grpSpPr>
          <a:xfrm>
            <a:off x="11876128" y="5731300"/>
            <a:ext cx="1172499" cy="1128617"/>
            <a:chOff x="0" y="0"/>
            <a:chExt cx="1563332" cy="1504823"/>
          </a:xfrm>
        </p:grpSpPr>
        <p:sp>
          <p:nvSpPr>
            <p:cNvPr id="80" name="Freeform 8">
              <a:extLst>
                <a:ext uri="{FF2B5EF4-FFF2-40B4-BE49-F238E27FC236}">
                  <a16:creationId xmlns:a16="http://schemas.microsoft.com/office/drawing/2014/main" id="{CEF57163-2104-2574-28DF-DCC335729F19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1" name="TextBox 9">
              <a:extLst>
                <a:ext uri="{FF2B5EF4-FFF2-40B4-BE49-F238E27FC236}">
                  <a16:creationId xmlns:a16="http://schemas.microsoft.com/office/drawing/2014/main" id="{859FCE46-F8B2-B8A0-879D-5A026FF74EC2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9</a:t>
              </a:r>
            </a:p>
          </p:txBody>
        </p:sp>
      </p:grpSp>
      <p:grpSp>
        <p:nvGrpSpPr>
          <p:cNvPr id="82" name="Group 74">
            <a:extLst>
              <a:ext uri="{FF2B5EF4-FFF2-40B4-BE49-F238E27FC236}">
                <a16:creationId xmlns:a16="http://schemas.microsoft.com/office/drawing/2014/main" id="{BF8C6F40-E962-1E98-B2F1-FD98CB717166}"/>
              </a:ext>
            </a:extLst>
          </p:cNvPr>
          <p:cNvGrpSpPr/>
          <p:nvPr/>
        </p:nvGrpSpPr>
        <p:grpSpPr>
          <a:xfrm>
            <a:off x="13507841" y="6271660"/>
            <a:ext cx="910533" cy="3013291"/>
            <a:chOff x="0" y="0"/>
            <a:chExt cx="1214044" cy="4017721"/>
          </a:xfrm>
          <a:solidFill>
            <a:schemeClr val="accent5">
              <a:lumMod val="50000"/>
            </a:schemeClr>
          </a:solidFill>
        </p:grpSpPr>
        <p:sp>
          <p:nvSpPr>
            <p:cNvPr id="83" name="Freeform 75">
              <a:extLst>
                <a:ext uri="{FF2B5EF4-FFF2-40B4-BE49-F238E27FC236}">
                  <a16:creationId xmlns:a16="http://schemas.microsoft.com/office/drawing/2014/main" id="{6EAFA548-A2D9-1597-702A-58F941CA8399}"/>
                </a:ext>
              </a:extLst>
            </p:cNvPr>
            <p:cNvSpPr/>
            <p:nvPr/>
          </p:nvSpPr>
          <p:spPr>
            <a:xfrm>
              <a:off x="127" y="0"/>
              <a:ext cx="1213866" cy="4017772"/>
            </a:xfrm>
            <a:custGeom>
              <a:avLst/>
              <a:gdLst/>
              <a:ahLst/>
              <a:cxnLst/>
              <a:rect l="l" t="t" r="r" b="b"/>
              <a:pathLst>
                <a:path w="1213866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cubicBezTo>
                    <a:pt x="1201039" y="0"/>
                    <a:pt x="1213866" y="12827"/>
                    <a:pt x="1213866" y="28575"/>
                  </a:cubicBezTo>
                  <a:lnTo>
                    <a:pt x="1213866" y="3989197"/>
                  </a:lnTo>
                  <a:cubicBezTo>
                    <a:pt x="1213866" y="4004945"/>
                    <a:pt x="1201039" y="4017772"/>
                    <a:pt x="1185291" y="4017772"/>
                  </a:cubicBezTo>
                  <a:moveTo>
                    <a:pt x="1185291" y="3960622"/>
                  </a:moveTo>
                  <a:lnTo>
                    <a:pt x="1185291" y="3989197"/>
                  </a:lnTo>
                  <a:lnTo>
                    <a:pt x="1156716" y="3989197"/>
                  </a:lnTo>
                  <a:lnTo>
                    <a:pt x="1156716" y="28575"/>
                  </a:lnTo>
                  <a:lnTo>
                    <a:pt x="1185291" y="28575"/>
                  </a:ln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4" name="Freeform 76">
              <a:extLst>
                <a:ext uri="{FF2B5EF4-FFF2-40B4-BE49-F238E27FC236}">
                  <a16:creationId xmlns:a16="http://schemas.microsoft.com/office/drawing/2014/main" id="{EF6472B7-C9CF-2693-C1FA-20EB04307422}"/>
                </a:ext>
              </a:extLst>
            </p:cNvPr>
            <p:cNvSpPr/>
            <p:nvPr/>
          </p:nvSpPr>
          <p:spPr>
            <a:xfrm>
              <a:off x="127" y="0"/>
              <a:ext cx="1185291" cy="4017772"/>
            </a:xfrm>
            <a:custGeom>
              <a:avLst/>
              <a:gdLst/>
              <a:ahLst/>
              <a:cxnLst/>
              <a:rect l="l" t="t" r="r" b="b"/>
              <a:pathLst>
                <a:path w="1185291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85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1B5A6577-00AB-86E2-26ED-8ED32C39484B}"/>
              </a:ext>
            </a:extLst>
          </p:cNvPr>
          <p:cNvSpPr/>
          <p:nvPr/>
        </p:nvSpPr>
        <p:spPr>
          <a:xfrm>
            <a:off x="11419006" y="7024912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6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D8BB9E7D-C022-8389-4D40-B3508E15279A}"/>
              </a:ext>
            </a:extLst>
          </p:cNvPr>
          <p:cNvSpPr/>
          <p:nvPr/>
        </p:nvSpPr>
        <p:spPr>
          <a:xfrm>
            <a:off x="1417136" y="7024912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7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617278A2-2E09-FA2D-824F-1F070BBAD081}"/>
              </a:ext>
            </a:extLst>
          </p:cNvPr>
          <p:cNvSpPr/>
          <p:nvPr/>
        </p:nvSpPr>
        <p:spPr>
          <a:xfrm>
            <a:off x="4817904" y="7011837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pic>
        <p:nvPicPr>
          <p:cNvPr id="88" name="Picture 23">
            <a:extLst>
              <a:ext uri="{FF2B5EF4-FFF2-40B4-BE49-F238E27FC236}">
                <a16:creationId xmlns:a16="http://schemas.microsoft.com/office/drawing/2014/main" id="{FFC5D091-CAC4-B6EB-BBC8-82FA59675E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20287" y="6804973"/>
            <a:ext cx="1196769" cy="1376664"/>
          </a:xfrm>
          <a:prstGeom prst="rect">
            <a:avLst/>
          </a:prstGeom>
        </p:spPr>
      </p:pic>
      <p:sp>
        <p:nvSpPr>
          <p:cNvPr id="89" name="Freeform 24">
            <a:extLst>
              <a:ext uri="{FF2B5EF4-FFF2-40B4-BE49-F238E27FC236}">
                <a16:creationId xmlns:a16="http://schemas.microsoft.com/office/drawing/2014/main" id="{F948436F-DFEF-3A4D-2BC9-E1E8BAC2794E}"/>
              </a:ext>
            </a:extLst>
          </p:cNvPr>
          <p:cNvSpPr/>
          <p:nvPr/>
        </p:nvSpPr>
        <p:spPr>
          <a:xfrm>
            <a:off x="8564913" y="6984782"/>
            <a:ext cx="1319737" cy="1325655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0" name="Freeform 28" descr="Karakter Kartun Pengacara Wanita Lucu | Vektor Premium">
            <a:extLst>
              <a:ext uri="{FF2B5EF4-FFF2-40B4-BE49-F238E27FC236}">
                <a16:creationId xmlns:a16="http://schemas.microsoft.com/office/drawing/2014/main" id="{2D20D587-167C-7B59-E1D7-563B84238ABB}"/>
              </a:ext>
            </a:extLst>
          </p:cNvPr>
          <p:cNvSpPr/>
          <p:nvPr/>
        </p:nvSpPr>
        <p:spPr>
          <a:xfrm>
            <a:off x="9482043" y="6859822"/>
            <a:ext cx="1015384" cy="1321814"/>
          </a:xfrm>
          <a:custGeom>
            <a:avLst/>
            <a:gdLst/>
            <a:ahLst/>
            <a:cxnLst/>
            <a:rect l="l" t="t" r="r" b="b"/>
            <a:pathLst>
              <a:path w="1015384" h="1587084">
                <a:moveTo>
                  <a:pt x="0" y="0"/>
                </a:moveTo>
                <a:lnTo>
                  <a:pt x="1015384" y="0"/>
                </a:lnTo>
                <a:lnTo>
                  <a:pt x="1015384" y="1587085"/>
                </a:lnTo>
                <a:lnTo>
                  <a:pt x="0" y="15870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586" r="-31717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1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CC930349-7624-C4C9-2D33-2EB513D858E5}"/>
              </a:ext>
            </a:extLst>
          </p:cNvPr>
          <p:cNvSpPr/>
          <p:nvPr/>
        </p:nvSpPr>
        <p:spPr>
          <a:xfrm>
            <a:off x="8270858" y="8218268"/>
            <a:ext cx="2110750" cy="869085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2" name="TextBox 58">
            <a:extLst>
              <a:ext uri="{FF2B5EF4-FFF2-40B4-BE49-F238E27FC236}">
                <a16:creationId xmlns:a16="http://schemas.microsoft.com/office/drawing/2014/main" id="{A1749966-EBAA-D404-1925-4C5BC09BF0FB}"/>
              </a:ext>
            </a:extLst>
          </p:cNvPr>
          <p:cNvSpPr txBox="1"/>
          <p:nvPr/>
        </p:nvSpPr>
        <p:spPr>
          <a:xfrm>
            <a:off x="837182" y="8551654"/>
            <a:ext cx="3019682" cy="63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Hakim Tunggal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menetapkan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Hari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93" name="TextBox 60">
            <a:extLst>
              <a:ext uri="{FF2B5EF4-FFF2-40B4-BE49-F238E27FC236}">
                <a16:creationId xmlns:a16="http://schemas.microsoft.com/office/drawing/2014/main" id="{F0B72147-5E2F-6ABD-6F6E-0EA8DBA626C8}"/>
              </a:ext>
            </a:extLst>
          </p:cNvPr>
          <p:cNvSpPr txBox="1"/>
          <p:nvPr/>
        </p:nvSpPr>
        <p:spPr>
          <a:xfrm>
            <a:off x="4275789" y="8545468"/>
            <a:ext cx="3019682" cy="97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Hakim Tunggal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memeriksa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keabsahan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94" name="TextBox 70">
            <a:extLst>
              <a:ext uri="{FF2B5EF4-FFF2-40B4-BE49-F238E27FC236}">
                <a16:creationId xmlns:a16="http://schemas.microsoft.com/office/drawing/2014/main" id="{3D7763AC-DD2F-5F7E-1A0B-87AF4C5CF645}"/>
              </a:ext>
            </a:extLst>
          </p:cNvPr>
          <p:cNvSpPr txBox="1"/>
          <p:nvPr/>
        </p:nvSpPr>
        <p:spPr>
          <a:xfrm>
            <a:off x="7072103" y="9322384"/>
            <a:ext cx="4508259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Perjanjian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Tertulis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o/ Jaksa,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Advokat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disetujui</a:t>
            </a: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Hakim Tunggal</a:t>
            </a:r>
          </a:p>
        </p:txBody>
      </p:sp>
      <p:sp>
        <p:nvSpPr>
          <p:cNvPr id="95" name="TextBox 73">
            <a:extLst>
              <a:ext uri="{FF2B5EF4-FFF2-40B4-BE49-F238E27FC236}">
                <a16:creationId xmlns:a16="http://schemas.microsoft.com/office/drawing/2014/main" id="{EE2E649C-DBD0-5341-2C6A-54BB94FF4747}"/>
              </a:ext>
            </a:extLst>
          </p:cNvPr>
          <p:cNvSpPr txBox="1"/>
          <p:nvPr/>
        </p:nvSpPr>
        <p:spPr>
          <a:xfrm>
            <a:off x="10968933" y="8429914"/>
            <a:ext cx="3019682" cy="63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Penetapan</a:t>
            </a:r>
            <a:r>
              <a:rPr lang="id-ID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 oleh</a:t>
            </a:r>
            <a:endParaRPr lang="en-US" sz="2100" b="1" dirty="0"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2520"/>
              </a:lnSpc>
            </a:pPr>
            <a:r>
              <a:rPr lang="en-US" sz="2100" b="1" dirty="0">
                <a:latin typeface="Calibri (MS) Bold"/>
                <a:ea typeface="Calibri (MS) Bold"/>
                <a:cs typeface="Calibri (MS) Bold"/>
                <a:sym typeface="Calibri (MS) Bold"/>
              </a:rPr>
              <a:t>Hakim Tunggal </a:t>
            </a:r>
          </a:p>
        </p:txBody>
      </p:sp>
      <p:sp>
        <p:nvSpPr>
          <p:cNvPr id="96" name="TextBox 77">
            <a:extLst>
              <a:ext uri="{FF2B5EF4-FFF2-40B4-BE49-F238E27FC236}">
                <a16:creationId xmlns:a16="http://schemas.microsoft.com/office/drawing/2014/main" id="{30F27150-F062-0BA0-8F95-7589C218AB59}"/>
              </a:ext>
            </a:extLst>
          </p:cNvPr>
          <p:cNvSpPr txBox="1"/>
          <p:nvPr/>
        </p:nvSpPr>
        <p:spPr>
          <a:xfrm>
            <a:off x="14488373" y="6172248"/>
            <a:ext cx="3019682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TOLAK =</a:t>
            </a:r>
          </a:p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Limpah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perkara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BIASA </a:t>
            </a:r>
          </a:p>
        </p:txBody>
      </p:sp>
      <p:sp>
        <p:nvSpPr>
          <p:cNvPr id="97" name="TextBox 78">
            <a:extLst>
              <a:ext uri="{FF2B5EF4-FFF2-40B4-BE49-F238E27FC236}">
                <a16:creationId xmlns:a16="http://schemas.microsoft.com/office/drawing/2014/main" id="{1FA80831-A2EC-6DD3-D7BE-FC6112F84278}"/>
              </a:ext>
            </a:extLst>
          </p:cNvPr>
          <p:cNvSpPr txBox="1"/>
          <p:nvPr/>
        </p:nvSpPr>
        <p:spPr>
          <a:xfrm>
            <a:off x="14418336" y="8429914"/>
            <a:ext cx="3019682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KABUL =</a:t>
            </a:r>
          </a:p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Limpah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perkara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SINGKAT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1927" y="1206596"/>
            <a:ext cx="469232" cy="8229600"/>
            <a:chOff x="0" y="0"/>
            <a:chExt cx="12358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584" cy="2167467"/>
            </a:xfrm>
            <a:custGeom>
              <a:avLst/>
              <a:gdLst/>
              <a:ahLst/>
              <a:cxnLst/>
              <a:rect l="l" t="t" r="r" b="b"/>
              <a:pathLst>
                <a:path w="123584" h="2167467">
                  <a:moveTo>
                    <a:pt x="0" y="0"/>
                  </a:moveTo>
                  <a:lnTo>
                    <a:pt x="123584" y="0"/>
                  </a:lnTo>
                  <a:lnTo>
                    <a:pt x="12358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1028700" y="922615"/>
            <a:ext cx="1791500" cy="0"/>
          </a:xfrm>
          <a:prstGeom prst="line">
            <a:avLst/>
          </a:prstGeom>
          <a:ln w="114300" cap="flat">
            <a:solidFill>
              <a:srgbClr val="467E9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15525118" y="9468853"/>
            <a:ext cx="1863151" cy="507709"/>
          </a:xfrm>
          <a:custGeom>
            <a:avLst/>
            <a:gdLst/>
            <a:ahLst/>
            <a:cxnLst/>
            <a:rect l="l" t="t" r="r" b="b"/>
            <a:pathLst>
              <a:path w="1863151" h="507709">
                <a:moveTo>
                  <a:pt x="0" y="0"/>
                </a:moveTo>
                <a:lnTo>
                  <a:pt x="1863151" y="0"/>
                </a:lnTo>
                <a:lnTo>
                  <a:pt x="1863151" y="507708"/>
                </a:lnTo>
                <a:lnTo>
                  <a:pt x="0" y="507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85BCA767-0989-E71C-2D19-87144AB5A4CF}"/>
              </a:ext>
            </a:extLst>
          </p:cNvPr>
          <p:cNvSpPr txBox="1"/>
          <p:nvPr/>
        </p:nvSpPr>
        <p:spPr>
          <a:xfrm>
            <a:off x="1034143" y="91131"/>
            <a:ext cx="16464389" cy="82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2C5B6B"/>
                </a:solidFill>
                <a:latin typeface="Garet ExtraBold"/>
              </a:rPr>
              <a:t>Alur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Pengakuan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Bersalah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(</a:t>
            </a:r>
            <a:r>
              <a:rPr lang="en-US" sz="4800" i="1" dirty="0">
                <a:solidFill>
                  <a:srgbClr val="2C5B6B"/>
                </a:solidFill>
                <a:latin typeface="Garet ExtraBold"/>
              </a:rPr>
              <a:t>Plea Bargain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)SEMA 1/26</a:t>
            </a: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8590E83A-70F2-3FC8-1BA2-D61269E21409}"/>
              </a:ext>
            </a:extLst>
          </p:cNvPr>
          <p:cNvGrpSpPr/>
          <p:nvPr/>
        </p:nvGrpSpPr>
        <p:grpSpPr>
          <a:xfrm>
            <a:off x="1813731" y="1571591"/>
            <a:ext cx="1172499" cy="1128617"/>
            <a:chOff x="0" y="0"/>
            <a:chExt cx="1563332" cy="1504823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0A89EAF-1DF7-96A4-C7C1-C175B6424245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3708C4E5-F1C2-FDE4-DB64-5ECFD405B3F6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4" name="Group 20">
            <a:extLst>
              <a:ext uri="{FF2B5EF4-FFF2-40B4-BE49-F238E27FC236}">
                <a16:creationId xmlns:a16="http://schemas.microsoft.com/office/drawing/2014/main" id="{A7747272-00AF-06D3-DE36-1BCD585B21AA}"/>
              </a:ext>
            </a:extLst>
          </p:cNvPr>
          <p:cNvGrpSpPr/>
          <p:nvPr/>
        </p:nvGrpSpPr>
        <p:grpSpPr>
          <a:xfrm>
            <a:off x="3384530" y="1928923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id="{DBD36F9A-2AF1-8A19-F440-C01D1213E5C5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8F998015-E909-AB1D-1123-02D0884CD9CA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7" name="Group 7">
            <a:extLst>
              <a:ext uri="{FF2B5EF4-FFF2-40B4-BE49-F238E27FC236}">
                <a16:creationId xmlns:a16="http://schemas.microsoft.com/office/drawing/2014/main" id="{E381A603-8989-CDDE-6628-6262935EA30C}"/>
              </a:ext>
            </a:extLst>
          </p:cNvPr>
          <p:cNvGrpSpPr/>
          <p:nvPr/>
        </p:nvGrpSpPr>
        <p:grpSpPr>
          <a:xfrm>
            <a:off x="5221925" y="1571591"/>
            <a:ext cx="1172499" cy="1128617"/>
            <a:chOff x="0" y="0"/>
            <a:chExt cx="1563332" cy="1504823"/>
          </a:xfrm>
        </p:grpSpPr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E7B1223C-8188-7AD2-3EEA-BA4707A6652D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TextBox 9">
              <a:extLst>
                <a:ext uri="{FF2B5EF4-FFF2-40B4-BE49-F238E27FC236}">
                  <a16:creationId xmlns:a16="http://schemas.microsoft.com/office/drawing/2014/main" id="{2721493E-EFA0-2E86-D8EA-1E4626F31E46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F9EE88B4-3292-5AF0-648D-4DF6410618A5}"/>
              </a:ext>
            </a:extLst>
          </p:cNvPr>
          <p:cNvGrpSpPr/>
          <p:nvPr/>
        </p:nvGrpSpPr>
        <p:grpSpPr>
          <a:xfrm>
            <a:off x="6801014" y="1922726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D8E4372-D33F-A4D6-745B-9D044DD118FD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87EADF45-A68F-7DB8-12F6-F11E04349614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23" name="Group 7">
            <a:extLst>
              <a:ext uri="{FF2B5EF4-FFF2-40B4-BE49-F238E27FC236}">
                <a16:creationId xmlns:a16="http://schemas.microsoft.com/office/drawing/2014/main" id="{EED87D70-4252-F28C-A72C-1F05F0F39DE0}"/>
              </a:ext>
            </a:extLst>
          </p:cNvPr>
          <p:cNvGrpSpPr/>
          <p:nvPr/>
        </p:nvGrpSpPr>
        <p:grpSpPr>
          <a:xfrm>
            <a:off x="8557750" y="1571591"/>
            <a:ext cx="1172499" cy="1128617"/>
            <a:chOff x="0" y="0"/>
            <a:chExt cx="1563332" cy="1504823"/>
          </a:xfrm>
        </p:grpSpPr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C7DD34B-D82D-9A50-13DE-49A30EF1E452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5" name="TextBox 9">
              <a:extLst>
                <a:ext uri="{FF2B5EF4-FFF2-40B4-BE49-F238E27FC236}">
                  <a16:creationId xmlns:a16="http://schemas.microsoft.com/office/drawing/2014/main" id="{252DE0E3-0261-7B7B-AE4E-E9AB4453DC26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26" name="Group 20">
            <a:extLst>
              <a:ext uri="{FF2B5EF4-FFF2-40B4-BE49-F238E27FC236}">
                <a16:creationId xmlns:a16="http://schemas.microsoft.com/office/drawing/2014/main" id="{3E0C497A-A1E8-D00B-D5FC-9402B580F84D}"/>
              </a:ext>
            </a:extLst>
          </p:cNvPr>
          <p:cNvGrpSpPr/>
          <p:nvPr/>
        </p:nvGrpSpPr>
        <p:grpSpPr>
          <a:xfrm>
            <a:off x="10131396" y="1913187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1FCC5894-F173-8928-0CF6-15A1AB8A4445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0A4BCCCC-982E-A03F-75F1-5E102133FEAF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29" name="Group 7">
            <a:extLst>
              <a:ext uri="{FF2B5EF4-FFF2-40B4-BE49-F238E27FC236}">
                <a16:creationId xmlns:a16="http://schemas.microsoft.com/office/drawing/2014/main" id="{160B8FC4-888C-E96C-BE28-2CE891FF33CB}"/>
              </a:ext>
            </a:extLst>
          </p:cNvPr>
          <p:cNvGrpSpPr/>
          <p:nvPr/>
        </p:nvGrpSpPr>
        <p:grpSpPr>
          <a:xfrm>
            <a:off x="11888132" y="1571591"/>
            <a:ext cx="1172499" cy="1128617"/>
            <a:chOff x="0" y="0"/>
            <a:chExt cx="1563332" cy="1504823"/>
          </a:xfrm>
        </p:grpSpPr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7A6A9737-0CC1-E614-C4A3-3B56D63599E3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64AC40FB-B1ED-2C79-A788-194C6924D8F5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32" name="Group 20">
            <a:extLst>
              <a:ext uri="{FF2B5EF4-FFF2-40B4-BE49-F238E27FC236}">
                <a16:creationId xmlns:a16="http://schemas.microsoft.com/office/drawing/2014/main" id="{975C7B0A-5FAD-A8EB-5143-82011FBA21DF}"/>
              </a:ext>
            </a:extLst>
          </p:cNvPr>
          <p:cNvGrpSpPr/>
          <p:nvPr/>
        </p:nvGrpSpPr>
        <p:grpSpPr>
          <a:xfrm>
            <a:off x="13378272" y="1922726"/>
            <a:ext cx="1439095" cy="389507"/>
            <a:chOff x="-77" y="-20"/>
            <a:chExt cx="1918793" cy="519342"/>
          </a:xfrm>
          <a:solidFill>
            <a:schemeClr val="accent5">
              <a:lumMod val="50000"/>
            </a:schemeClr>
          </a:solidFill>
        </p:grpSpPr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E827D2E9-5A8F-8F60-D719-FF2372690864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7CE963C5-79C5-C731-2614-A7D6A296E189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5" name="Group 7">
            <a:extLst>
              <a:ext uri="{FF2B5EF4-FFF2-40B4-BE49-F238E27FC236}">
                <a16:creationId xmlns:a16="http://schemas.microsoft.com/office/drawing/2014/main" id="{A14CB855-1E90-30FF-16BE-5BD45289B147}"/>
              </a:ext>
            </a:extLst>
          </p:cNvPr>
          <p:cNvGrpSpPr/>
          <p:nvPr/>
        </p:nvGrpSpPr>
        <p:grpSpPr>
          <a:xfrm>
            <a:off x="15135008" y="1573157"/>
            <a:ext cx="1172499" cy="1128617"/>
            <a:chOff x="0" y="0"/>
            <a:chExt cx="1563332" cy="1504823"/>
          </a:xfrm>
        </p:grpSpPr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A2C8AC39-92E1-4CF7-6259-D2B648B6F13C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7" name="TextBox 9">
              <a:extLst>
                <a:ext uri="{FF2B5EF4-FFF2-40B4-BE49-F238E27FC236}">
                  <a16:creationId xmlns:a16="http://schemas.microsoft.com/office/drawing/2014/main" id="{BD7B3BF9-8B09-4831-BE93-678373671822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38" name="Group 61">
            <a:extLst>
              <a:ext uri="{FF2B5EF4-FFF2-40B4-BE49-F238E27FC236}">
                <a16:creationId xmlns:a16="http://schemas.microsoft.com/office/drawing/2014/main" id="{F4DB64B8-58DD-BFB0-6881-5E7A50F5CC71}"/>
              </a:ext>
            </a:extLst>
          </p:cNvPr>
          <p:cNvGrpSpPr/>
          <p:nvPr/>
        </p:nvGrpSpPr>
        <p:grpSpPr>
          <a:xfrm>
            <a:off x="16625187" y="1684120"/>
            <a:ext cx="410499" cy="866718"/>
            <a:chOff x="0" y="0"/>
            <a:chExt cx="547332" cy="1155624"/>
          </a:xfrm>
          <a:solidFill>
            <a:schemeClr val="accent5">
              <a:lumMod val="50000"/>
            </a:schemeClr>
          </a:solidFill>
        </p:grpSpPr>
        <p:sp>
          <p:nvSpPr>
            <p:cNvPr id="39" name="Freeform 62">
              <a:extLst>
                <a:ext uri="{FF2B5EF4-FFF2-40B4-BE49-F238E27FC236}">
                  <a16:creationId xmlns:a16="http://schemas.microsoft.com/office/drawing/2014/main" id="{906A503F-C33B-E482-2C3F-F6C853875234}"/>
                </a:ext>
              </a:extLst>
            </p:cNvPr>
            <p:cNvSpPr/>
            <p:nvPr/>
          </p:nvSpPr>
          <p:spPr>
            <a:xfrm>
              <a:off x="12700" y="12700"/>
              <a:ext cx="521970" cy="1130173"/>
            </a:xfrm>
            <a:custGeom>
              <a:avLst/>
              <a:gdLst/>
              <a:ahLst/>
              <a:cxnLst/>
              <a:rect l="l" t="t" r="r" b="b"/>
              <a:pathLst>
                <a:path w="521970" h="1130173">
                  <a:moveTo>
                    <a:pt x="0" y="0"/>
                  </a:moveTo>
                  <a:lnTo>
                    <a:pt x="260985" y="0"/>
                  </a:lnTo>
                  <a:lnTo>
                    <a:pt x="521970" y="565150"/>
                  </a:lnTo>
                  <a:lnTo>
                    <a:pt x="260985" y="1130173"/>
                  </a:lnTo>
                  <a:lnTo>
                    <a:pt x="0" y="1130173"/>
                  </a:lnTo>
                  <a:lnTo>
                    <a:pt x="260985" y="56515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0" name="Freeform 63">
              <a:extLst>
                <a:ext uri="{FF2B5EF4-FFF2-40B4-BE49-F238E27FC236}">
                  <a16:creationId xmlns:a16="http://schemas.microsoft.com/office/drawing/2014/main" id="{DF22D174-FD2F-3F25-CA6F-D08D519B212B}"/>
                </a:ext>
              </a:extLst>
            </p:cNvPr>
            <p:cNvSpPr/>
            <p:nvPr/>
          </p:nvSpPr>
          <p:spPr>
            <a:xfrm>
              <a:off x="-13" y="0"/>
              <a:ext cx="547256" cy="1155573"/>
            </a:xfrm>
            <a:custGeom>
              <a:avLst/>
              <a:gdLst/>
              <a:ahLst/>
              <a:cxnLst/>
              <a:rect l="l" t="t" r="r" b="b"/>
              <a:pathLst>
                <a:path w="547256" h="1155573">
                  <a:moveTo>
                    <a:pt x="12713" y="0"/>
                  </a:moveTo>
                  <a:lnTo>
                    <a:pt x="273698" y="0"/>
                  </a:lnTo>
                  <a:cubicBezTo>
                    <a:pt x="278651" y="0"/>
                    <a:pt x="283096" y="2921"/>
                    <a:pt x="285255" y="7366"/>
                  </a:cubicBezTo>
                  <a:lnTo>
                    <a:pt x="546113" y="572516"/>
                  </a:lnTo>
                  <a:cubicBezTo>
                    <a:pt x="547637" y="575945"/>
                    <a:pt x="547637" y="579755"/>
                    <a:pt x="546113" y="583184"/>
                  </a:cubicBezTo>
                  <a:lnTo>
                    <a:pt x="285255" y="1148207"/>
                  </a:lnTo>
                  <a:cubicBezTo>
                    <a:pt x="283223" y="1152652"/>
                    <a:pt x="278651" y="1155573"/>
                    <a:pt x="273698" y="1155573"/>
                  </a:cubicBezTo>
                  <a:lnTo>
                    <a:pt x="12713" y="1155573"/>
                  </a:lnTo>
                  <a:cubicBezTo>
                    <a:pt x="8395" y="1155573"/>
                    <a:pt x="4331" y="1153414"/>
                    <a:pt x="2045" y="1149731"/>
                  </a:cubicBezTo>
                  <a:cubicBezTo>
                    <a:pt x="-241" y="1146048"/>
                    <a:pt x="-622" y="1141476"/>
                    <a:pt x="1156" y="1137539"/>
                  </a:cubicBezTo>
                  <a:lnTo>
                    <a:pt x="262141" y="572389"/>
                  </a:lnTo>
                  <a:lnTo>
                    <a:pt x="273698" y="577723"/>
                  </a:lnTo>
                  <a:lnTo>
                    <a:pt x="262141" y="583057"/>
                  </a:lnTo>
                  <a:lnTo>
                    <a:pt x="1156" y="18034"/>
                  </a:lnTo>
                  <a:cubicBezTo>
                    <a:pt x="-622" y="14097"/>
                    <a:pt x="-368" y="9525"/>
                    <a:pt x="2045" y="5842"/>
                  </a:cubicBezTo>
                  <a:cubicBezTo>
                    <a:pt x="4458" y="2159"/>
                    <a:pt x="8395" y="0"/>
                    <a:pt x="12713" y="0"/>
                  </a:cubicBezTo>
                  <a:moveTo>
                    <a:pt x="12713" y="25400"/>
                  </a:moveTo>
                  <a:lnTo>
                    <a:pt x="12713" y="12700"/>
                  </a:lnTo>
                  <a:lnTo>
                    <a:pt x="24270" y="7366"/>
                  </a:lnTo>
                  <a:lnTo>
                    <a:pt x="285255" y="572516"/>
                  </a:lnTo>
                  <a:cubicBezTo>
                    <a:pt x="286779" y="575945"/>
                    <a:pt x="286779" y="579755"/>
                    <a:pt x="285255" y="583184"/>
                  </a:cubicBezTo>
                  <a:lnTo>
                    <a:pt x="24270" y="1148207"/>
                  </a:lnTo>
                  <a:lnTo>
                    <a:pt x="12713" y="1142873"/>
                  </a:lnTo>
                  <a:lnTo>
                    <a:pt x="12713" y="1130173"/>
                  </a:lnTo>
                  <a:lnTo>
                    <a:pt x="273698" y="1130173"/>
                  </a:lnTo>
                  <a:lnTo>
                    <a:pt x="273698" y="1142873"/>
                  </a:lnTo>
                  <a:lnTo>
                    <a:pt x="262141" y="1137539"/>
                  </a:lnTo>
                  <a:lnTo>
                    <a:pt x="523126" y="572389"/>
                  </a:lnTo>
                  <a:lnTo>
                    <a:pt x="534683" y="577723"/>
                  </a:lnTo>
                  <a:lnTo>
                    <a:pt x="523126" y="583057"/>
                  </a:lnTo>
                  <a:lnTo>
                    <a:pt x="262141" y="18034"/>
                  </a:lnTo>
                  <a:lnTo>
                    <a:pt x="273698" y="12700"/>
                  </a:lnTo>
                  <a:lnTo>
                    <a:pt x="273698" y="25400"/>
                  </a:lnTo>
                  <a:lnTo>
                    <a:pt x="12713" y="2540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1" name="Group 61">
            <a:extLst>
              <a:ext uri="{FF2B5EF4-FFF2-40B4-BE49-F238E27FC236}">
                <a16:creationId xmlns:a16="http://schemas.microsoft.com/office/drawing/2014/main" id="{AEB354D2-D522-7B14-5485-B4A3179D8C9E}"/>
              </a:ext>
            </a:extLst>
          </p:cNvPr>
          <p:cNvGrpSpPr/>
          <p:nvPr/>
        </p:nvGrpSpPr>
        <p:grpSpPr>
          <a:xfrm>
            <a:off x="1342070" y="5799122"/>
            <a:ext cx="410499" cy="866718"/>
            <a:chOff x="0" y="0"/>
            <a:chExt cx="547332" cy="1155624"/>
          </a:xfrm>
          <a:solidFill>
            <a:schemeClr val="accent5">
              <a:lumMod val="50000"/>
            </a:schemeClr>
          </a:solidFill>
        </p:grpSpPr>
        <p:sp>
          <p:nvSpPr>
            <p:cNvPr id="42" name="Freeform 62">
              <a:extLst>
                <a:ext uri="{FF2B5EF4-FFF2-40B4-BE49-F238E27FC236}">
                  <a16:creationId xmlns:a16="http://schemas.microsoft.com/office/drawing/2014/main" id="{9BCFEA66-27CC-11C2-B9AA-C7A775D8A2B9}"/>
                </a:ext>
              </a:extLst>
            </p:cNvPr>
            <p:cNvSpPr/>
            <p:nvPr/>
          </p:nvSpPr>
          <p:spPr>
            <a:xfrm>
              <a:off x="12700" y="12700"/>
              <a:ext cx="521970" cy="1130173"/>
            </a:xfrm>
            <a:custGeom>
              <a:avLst/>
              <a:gdLst/>
              <a:ahLst/>
              <a:cxnLst/>
              <a:rect l="l" t="t" r="r" b="b"/>
              <a:pathLst>
                <a:path w="521970" h="1130173">
                  <a:moveTo>
                    <a:pt x="0" y="0"/>
                  </a:moveTo>
                  <a:lnTo>
                    <a:pt x="260985" y="0"/>
                  </a:lnTo>
                  <a:lnTo>
                    <a:pt x="521970" y="565150"/>
                  </a:lnTo>
                  <a:lnTo>
                    <a:pt x="260985" y="1130173"/>
                  </a:lnTo>
                  <a:lnTo>
                    <a:pt x="0" y="1130173"/>
                  </a:lnTo>
                  <a:lnTo>
                    <a:pt x="260985" y="56515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3" name="Freeform 63">
              <a:extLst>
                <a:ext uri="{FF2B5EF4-FFF2-40B4-BE49-F238E27FC236}">
                  <a16:creationId xmlns:a16="http://schemas.microsoft.com/office/drawing/2014/main" id="{793260E9-35D2-B9CD-8B08-D22AA0771AEB}"/>
                </a:ext>
              </a:extLst>
            </p:cNvPr>
            <p:cNvSpPr/>
            <p:nvPr/>
          </p:nvSpPr>
          <p:spPr>
            <a:xfrm>
              <a:off x="-13" y="0"/>
              <a:ext cx="547256" cy="1155573"/>
            </a:xfrm>
            <a:custGeom>
              <a:avLst/>
              <a:gdLst/>
              <a:ahLst/>
              <a:cxnLst/>
              <a:rect l="l" t="t" r="r" b="b"/>
              <a:pathLst>
                <a:path w="547256" h="1155573">
                  <a:moveTo>
                    <a:pt x="12713" y="0"/>
                  </a:moveTo>
                  <a:lnTo>
                    <a:pt x="273698" y="0"/>
                  </a:lnTo>
                  <a:cubicBezTo>
                    <a:pt x="278651" y="0"/>
                    <a:pt x="283096" y="2921"/>
                    <a:pt x="285255" y="7366"/>
                  </a:cubicBezTo>
                  <a:lnTo>
                    <a:pt x="546113" y="572516"/>
                  </a:lnTo>
                  <a:cubicBezTo>
                    <a:pt x="547637" y="575945"/>
                    <a:pt x="547637" y="579755"/>
                    <a:pt x="546113" y="583184"/>
                  </a:cubicBezTo>
                  <a:lnTo>
                    <a:pt x="285255" y="1148207"/>
                  </a:lnTo>
                  <a:cubicBezTo>
                    <a:pt x="283223" y="1152652"/>
                    <a:pt x="278651" y="1155573"/>
                    <a:pt x="273698" y="1155573"/>
                  </a:cubicBezTo>
                  <a:lnTo>
                    <a:pt x="12713" y="1155573"/>
                  </a:lnTo>
                  <a:cubicBezTo>
                    <a:pt x="8395" y="1155573"/>
                    <a:pt x="4331" y="1153414"/>
                    <a:pt x="2045" y="1149731"/>
                  </a:cubicBezTo>
                  <a:cubicBezTo>
                    <a:pt x="-241" y="1146048"/>
                    <a:pt x="-622" y="1141476"/>
                    <a:pt x="1156" y="1137539"/>
                  </a:cubicBezTo>
                  <a:lnTo>
                    <a:pt x="262141" y="572389"/>
                  </a:lnTo>
                  <a:lnTo>
                    <a:pt x="273698" y="577723"/>
                  </a:lnTo>
                  <a:lnTo>
                    <a:pt x="262141" y="583057"/>
                  </a:lnTo>
                  <a:lnTo>
                    <a:pt x="1156" y="18034"/>
                  </a:lnTo>
                  <a:cubicBezTo>
                    <a:pt x="-622" y="14097"/>
                    <a:pt x="-368" y="9525"/>
                    <a:pt x="2045" y="5842"/>
                  </a:cubicBezTo>
                  <a:cubicBezTo>
                    <a:pt x="4458" y="2159"/>
                    <a:pt x="8395" y="0"/>
                    <a:pt x="12713" y="0"/>
                  </a:cubicBezTo>
                  <a:moveTo>
                    <a:pt x="12713" y="25400"/>
                  </a:moveTo>
                  <a:lnTo>
                    <a:pt x="12713" y="12700"/>
                  </a:lnTo>
                  <a:lnTo>
                    <a:pt x="24270" y="7366"/>
                  </a:lnTo>
                  <a:lnTo>
                    <a:pt x="285255" y="572516"/>
                  </a:lnTo>
                  <a:cubicBezTo>
                    <a:pt x="286779" y="575945"/>
                    <a:pt x="286779" y="579755"/>
                    <a:pt x="285255" y="583184"/>
                  </a:cubicBezTo>
                  <a:lnTo>
                    <a:pt x="24270" y="1148207"/>
                  </a:lnTo>
                  <a:lnTo>
                    <a:pt x="12713" y="1142873"/>
                  </a:lnTo>
                  <a:lnTo>
                    <a:pt x="12713" y="1130173"/>
                  </a:lnTo>
                  <a:lnTo>
                    <a:pt x="273698" y="1130173"/>
                  </a:lnTo>
                  <a:lnTo>
                    <a:pt x="273698" y="1142873"/>
                  </a:lnTo>
                  <a:lnTo>
                    <a:pt x="262141" y="1137539"/>
                  </a:lnTo>
                  <a:lnTo>
                    <a:pt x="523126" y="572389"/>
                  </a:lnTo>
                  <a:lnTo>
                    <a:pt x="534683" y="577723"/>
                  </a:lnTo>
                  <a:lnTo>
                    <a:pt x="523126" y="583057"/>
                  </a:lnTo>
                  <a:lnTo>
                    <a:pt x="262141" y="18034"/>
                  </a:lnTo>
                  <a:lnTo>
                    <a:pt x="273698" y="12700"/>
                  </a:lnTo>
                  <a:lnTo>
                    <a:pt x="273698" y="25400"/>
                  </a:lnTo>
                  <a:lnTo>
                    <a:pt x="12713" y="2540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4" name="Group 7">
            <a:extLst>
              <a:ext uri="{FF2B5EF4-FFF2-40B4-BE49-F238E27FC236}">
                <a16:creationId xmlns:a16="http://schemas.microsoft.com/office/drawing/2014/main" id="{F0410506-7567-FCA7-CBFF-7CAEC55406A1}"/>
              </a:ext>
            </a:extLst>
          </p:cNvPr>
          <p:cNvGrpSpPr/>
          <p:nvPr/>
        </p:nvGrpSpPr>
        <p:grpSpPr>
          <a:xfrm>
            <a:off x="1886262" y="5668153"/>
            <a:ext cx="1172499" cy="1128617"/>
            <a:chOff x="0" y="0"/>
            <a:chExt cx="1563332" cy="1504823"/>
          </a:xfrm>
        </p:grpSpPr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4E4CC5C9-7625-36AC-B01E-6D4F5FC89FDD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6" name="TextBox 9">
              <a:extLst>
                <a:ext uri="{FF2B5EF4-FFF2-40B4-BE49-F238E27FC236}">
                  <a16:creationId xmlns:a16="http://schemas.microsoft.com/office/drawing/2014/main" id="{4F42FE01-2E52-78A1-CEA7-E5AED9B0147F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50" name="Group 7">
            <a:extLst>
              <a:ext uri="{FF2B5EF4-FFF2-40B4-BE49-F238E27FC236}">
                <a16:creationId xmlns:a16="http://schemas.microsoft.com/office/drawing/2014/main" id="{A9AA7E00-64FF-D4CE-C0CB-EC668BEE85C8}"/>
              </a:ext>
            </a:extLst>
          </p:cNvPr>
          <p:cNvGrpSpPr/>
          <p:nvPr/>
        </p:nvGrpSpPr>
        <p:grpSpPr>
          <a:xfrm>
            <a:off x="8339685" y="5668058"/>
            <a:ext cx="1172499" cy="1128617"/>
            <a:chOff x="0" y="0"/>
            <a:chExt cx="1563332" cy="1504823"/>
          </a:xfrm>
        </p:grpSpPr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C9DB0A78-0F9D-7FF6-86D2-DC76E524258E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2" name="TextBox 9">
              <a:extLst>
                <a:ext uri="{FF2B5EF4-FFF2-40B4-BE49-F238E27FC236}">
                  <a16:creationId xmlns:a16="http://schemas.microsoft.com/office/drawing/2014/main" id="{02F98628-7E56-6133-9FF6-EDE81A4D37FB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53" name="Group 74">
            <a:extLst>
              <a:ext uri="{FF2B5EF4-FFF2-40B4-BE49-F238E27FC236}">
                <a16:creationId xmlns:a16="http://schemas.microsoft.com/office/drawing/2014/main" id="{D54C4129-7A28-751C-005E-2968DCA05E47}"/>
              </a:ext>
            </a:extLst>
          </p:cNvPr>
          <p:cNvGrpSpPr/>
          <p:nvPr/>
        </p:nvGrpSpPr>
        <p:grpSpPr>
          <a:xfrm>
            <a:off x="10131396" y="5895940"/>
            <a:ext cx="910533" cy="3013291"/>
            <a:chOff x="0" y="0"/>
            <a:chExt cx="1214044" cy="4017721"/>
          </a:xfrm>
          <a:solidFill>
            <a:schemeClr val="accent5">
              <a:lumMod val="50000"/>
            </a:schemeClr>
          </a:solidFill>
        </p:grpSpPr>
        <p:sp>
          <p:nvSpPr>
            <p:cNvPr id="54" name="Freeform 75">
              <a:extLst>
                <a:ext uri="{FF2B5EF4-FFF2-40B4-BE49-F238E27FC236}">
                  <a16:creationId xmlns:a16="http://schemas.microsoft.com/office/drawing/2014/main" id="{73E73185-7D59-7287-6B2B-9A6D60037C52}"/>
                </a:ext>
              </a:extLst>
            </p:cNvPr>
            <p:cNvSpPr/>
            <p:nvPr/>
          </p:nvSpPr>
          <p:spPr>
            <a:xfrm>
              <a:off x="127" y="0"/>
              <a:ext cx="1213866" cy="4017772"/>
            </a:xfrm>
            <a:custGeom>
              <a:avLst/>
              <a:gdLst/>
              <a:ahLst/>
              <a:cxnLst/>
              <a:rect l="l" t="t" r="r" b="b"/>
              <a:pathLst>
                <a:path w="1213866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cubicBezTo>
                    <a:pt x="1201039" y="0"/>
                    <a:pt x="1213866" y="12827"/>
                    <a:pt x="1213866" y="28575"/>
                  </a:cubicBezTo>
                  <a:lnTo>
                    <a:pt x="1213866" y="3989197"/>
                  </a:lnTo>
                  <a:cubicBezTo>
                    <a:pt x="1213866" y="4004945"/>
                    <a:pt x="1201039" y="4017772"/>
                    <a:pt x="1185291" y="4017772"/>
                  </a:cubicBezTo>
                  <a:moveTo>
                    <a:pt x="1185291" y="3960622"/>
                  </a:moveTo>
                  <a:lnTo>
                    <a:pt x="1185291" y="3989197"/>
                  </a:lnTo>
                  <a:lnTo>
                    <a:pt x="1156716" y="3989197"/>
                  </a:lnTo>
                  <a:lnTo>
                    <a:pt x="1156716" y="28575"/>
                  </a:lnTo>
                  <a:lnTo>
                    <a:pt x="1185291" y="28575"/>
                  </a:ln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5" name="Freeform 76">
              <a:extLst>
                <a:ext uri="{FF2B5EF4-FFF2-40B4-BE49-F238E27FC236}">
                  <a16:creationId xmlns:a16="http://schemas.microsoft.com/office/drawing/2014/main" id="{01C9CFC0-FE59-C617-3752-62ABD737D1B3}"/>
                </a:ext>
              </a:extLst>
            </p:cNvPr>
            <p:cNvSpPr/>
            <p:nvPr/>
          </p:nvSpPr>
          <p:spPr>
            <a:xfrm>
              <a:off x="127" y="0"/>
              <a:ext cx="1185291" cy="4017772"/>
            </a:xfrm>
            <a:custGeom>
              <a:avLst/>
              <a:gdLst/>
              <a:ahLst/>
              <a:cxnLst/>
              <a:rect l="l" t="t" r="r" b="b"/>
              <a:pathLst>
                <a:path w="1185291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56" name="TextBox 77">
            <a:extLst>
              <a:ext uri="{FF2B5EF4-FFF2-40B4-BE49-F238E27FC236}">
                <a16:creationId xmlns:a16="http://schemas.microsoft.com/office/drawing/2014/main" id="{38D4243F-DE24-4827-9C43-B37EBB25303D}"/>
              </a:ext>
            </a:extLst>
          </p:cNvPr>
          <p:cNvSpPr txBox="1"/>
          <p:nvPr/>
        </p:nvSpPr>
        <p:spPr>
          <a:xfrm>
            <a:off x="11020459" y="7024912"/>
            <a:ext cx="3019682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MENOLAK =</a:t>
            </a:r>
          </a:p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Limpah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perkara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BIASA </a:t>
            </a:r>
          </a:p>
        </p:txBody>
      </p:sp>
      <p:pic>
        <p:nvPicPr>
          <p:cNvPr id="58" name="Picture 23">
            <a:extLst>
              <a:ext uri="{FF2B5EF4-FFF2-40B4-BE49-F238E27FC236}">
                <a16:creationId xmlns:a16="http://schemas.microsoft.com/office/drawing/2014/main" id="{8C3ECFD6-E4BB-5630-568D-65B62A6C17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65911" y="2824375"/>
            <a:ext cx="1196769" cy="1663503"/>
          </a:xfrm>
          <a:prstGeom prst="rect">
            <a:avLst/>
          </a:prstGeom>
        </p:spPr>
      </p:pic>
      <p:sp>
        <p:nvSpPr>
          <p:cNvPr id="59" name="Freeform 43" descr="Kumpulan Berita Nur Amalia Abbas - MariNews">
            <a:extLst>
              <a:ext uri="{FF2B5EF4-FFF2-40B4-BE49-F238E27FC236}">
                <a16:creationId xmlns:a16="http://schemas.microsoft.com/office/drawing/2014/main" id="{C6F5FA04-8FF5-A03F-07E7-BBA5746F76F8}"/>
              </a:ext>
            </a:extLst>
          </p:cNvPr>
          <p:cNvSpPr/>
          <p:nvPr/>
        </p:nvSpPr>
        <p:spPr>
          <a:xfrm>
            <a:off x="2331838" y="2894735"/>
            <a:ext cx="1762601" cy="1628194"/>
          </a:xfrm>
          <a:custGeom>
            <a:avLst/>
            <a:gdLst/>
            <a:ahLst/>
            <a:cxnLst/>
            <a:rect l="l" t="t" r="r" b="b"/>
            <a:pathLst>
              <a:path w="1762601" h="1628194">
                <a:moveTo>
                  <a:pt x="0" y="0"/>
                </a:moveTo>
                <a:lnTo>
                  <a:pt x="1762601" y="0"/>
                </a:lnTo>
                <a:lnTo>
                  <a:pt x="1762601" y="1628194"/>
                </a:lnTo>
                <a:lnTo>
                  <a:pt x="0" y="1628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0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1519701C-205D-057E-7455-AE8A8BC3D518}"/>
              </a:ext>
            </a:extLst>
          </p:cNvPr>
          <p:cNvSpPr/>
          <p:nvPr/>
        </p:nvSpPr>
        <p:spPr>
          <a:xfrm>
            <a:off x="1417136" y="7024912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1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3F794AED-5CB1-18CE-29CC-9E73A34D4A30}"/>
              </a:ext>
            </a:extLst>
          </p:cNvPr>
          <p:cNvSpPr/>
          <p:nvPr/>
        </p:nvSpPr>
        <p:spPr>
          <a:xfrm>
            <a:off x="4823625" y="2824375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pic>
        <p:nvPicPr>
          <p:cNvPr id="62" name="Picture 23">
            <a:extLst>
              <a:ext uri="{FF2B5EF4-FFF2-40B4-BE49-F238E27FC236}">
                <a16:creationId xmlns:a16="http://schemas.microsoft.com/office/drawing/2014/main" id="{1EB136A4-C3BA-85FE-3A30-3F727E0386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13574" y="2820196"/>
            <a:ext cx="1196769" cy="1376664"/>
          </a:xfrm>
          <a:prstGeom prst="rect">
            <a:avLst/>
          </a:prstGeom>
        </p:spPr>
      </p:pic>
      <p:sp>
        <p:nvSpPr>
          <p:cNvPr id="63" name="Freeform 24">
            <a:extLst>
              <a:ext uri="{FF2B5EF4-FFF2-40B4-BE49-F238E27FC236}">
                <a16:creationId xmlns:a16="http://schemas.microsoft.com/office/drawing/2014/main" id="{E0A2FE8B-FE83-5F7B-7E35-5E6938AE094C}"/>
              </a:ext>
            </a:extLst>
          </p:cNvPr>
          <p:cNvSpPr/>
          <p:nvPr/>
        </p:nvSpPr>
        <p:spPr>
          <a:xfrm>
            <a:off x="8484130" y="2820101"/>
            <a:ext cx="1319737" cy="1325655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4" name="Freeform 28" descr="Karakter Kartun Pengacara Wanita Lucu | Vektor Premium">
            <a:extLst>
              <a:ext uri="{FF2B5EF4-FFF2-40B4-BE49-F238E27FC236}">
                <a16:creationId xmlns:a16="http://schemas.microsoft.com/office/drawing/2014/main" id="{319B840D-10C2-0FFE-1F6C-3DF93C1FA5B0}"/>
              </a:ext>
            </a:extLst>
          </p:cNvPr>
          <p:cNvSpPr/>
          <p:nvPr/>
        </p:nvSpPr>
        <p:spPr>
          <a:xfrm>
            <a:off x="9344714" y="2792982"/>
            <a:ext cx="1015384" cy="1321814"/>
          </a:xfrm>
          <a:custGeom>
            <a:avLst/>
            <a:gdLst/>
            <a:ahLst/>
            <a:cxnLst/>
            <a:rect l="l" t="t" r="r" b="b"/>
            <a:pathLst>
              <a:path w="1015384" h="1587084">
                <a:moveTo>
                  <a:pt x="0" y="0"/>
                </a:moveTo>
                <a:lnTo>
                  <a:pt x="1015384" y="0"/>
                </a:lnTo>
                <a:lnTo>
                  <a:pt x="1015384" y="1587085"/>
                </a:lnTo>
                <a:lnTo>
                  <a:pt x="0" y="15870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586" r="-31717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5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EFEF9713-58AC-3EEA-C4C2-5CF4A5A2E2BF}"/>
              </a:ext>
            </a:extLst>
          </p:cNvPr>
          <p:cNvSpPr/>
          <p:nvPr/>
        </p:nvSpPr>
        <p:spPr>
          <a:xfrm>
            <a:off x="11555703" y="2787539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6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4159637D-1A31-39AF-7157-3D2CA4F6F5D4}"/>
              </a:ext>
            </a:extLst>
          </p:cNvPr>
          <p:cNvSpPr/>
          <p:nvPr/>
        </p:nvSpPr>
        <p:spPr>
          <a:xfrm>
            <a:off x="14807747" y="2792982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7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2968DE53-BF65-A25C-7B49-8F18E401C1CB}"/>
              </a:ext>
            </a:extLst>
          </p:cNvPr>
          <p:cNvSpPr/>
          <p:nvPr/>
        </p:nvSpPr>
        <p:spPr>
          <a:xfrm>
            <a:off x="7946472" y="7024912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8" name="TextBox 10">
            <a:extLst>
              <a:ext uri="{FF2B5EF4-FFF2-40B4-BE49-F238E27FC236}">
                <a16:creationId xmlns:a16="http://schemas.microsoft.com/office/drawing/2014/main" id="{1B45DE6A-BA9E-02F4-1766-2AB4AA46D5A4}"/>
              </a:ext>
            </a:extLst>
          </p:cNvPr>
          <p:cNvSpPr txBox="1"/>
          <p:nvPr/>
        </p:nvSpPr>
        <p:spPr>
          <a:xfrm>
            <a:off x="1156630" y="4613482"/>
            <a:ext cx="3086092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Jaksa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mengajukan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Ketua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menunjuk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Tunggal</a:t>
            </a:r>
          </a:p>
        </p:txBody>
      </p:sp>
      <p:sp>
        <p:nvSpPr>
          <p:cNvPr id="69" name="TextBox 10">
            <a:extLst>
              <a:ext uri="{FF2B5EF4-FFF2-40B4-BE49-F238E27FC236}">
                <a16:creationId xmlns:a16="http://schemas.microsoft.com/office/drawing/2014/main" id="{39DBF85D-4D80-BD7E-98B1-B21E26E9E5CB}"/>
              </a:ext>
            </a:extLst>
          </p:cNvPr>
          <p:cNvSpPr txBox="1"/>
          <p:nvPr/>
        </p:nvSpPr>
        <p:spPr>
          <a:xfrm>
            <a:off x="4420993" y="4308319"/>
            <a:ext cx="277435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Hakim Tunggal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menetapkan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hari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endParaRPr lang="en-US" sz="21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0" name="TextBox 10">
            <a:extLst>
              <a:ext uri="{FF2B5EF4-FFF2-40B4-BE49-F238E27FC236}">
                <a16:creationId xmlns:a16="http://schemas.microsoft.com/office/drawing/2014/main" id="{F08EB2EA-67C0-E3A8-AB51-282D0F2DDEEA}"/>
              </a:ext>
            </a:extLst>
          </p:cNvPr>
          <p:cNvSpPr txBox="1"/>
          <p:nvPr/>
        </p:nvSpPr>
        <p:spPr>
          <a:xfrm>
            <a:off x="7756819" y="4312236"/>
            <a:ext cx="277435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menghadirkan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dan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advokat</a:t>
            </a:r>
            <a:endParaRPr lang="en-US" sz="21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1" name="TextBox 10">
            <a:extLst>
              <a:ext uri="{FF2B5EF4-FFF2-40B4-BE49-F238E27FC236}">
                <a16:creationId xmlns:a16="http://schemas.microsoft.com/office/drawing/2014/main" id="{08D04F86-0320-49C3-FFAE-8B519D9BBE0A}"/>
              </a:ext>
            </a:extLst>
          </p:cNvPr>
          <p:cNvSpPr txBox="1"/>
          <p:nvPr/>
        </p:nvSpPr>
        <p:spPr>
          <a:xfrm>
            <a:off x="10912212" y="4232726"/>
            <a:ext cx="3397732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Hakim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memeriksa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apakah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Pengakauan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telah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memenuhi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ketentuan</a:t>
            </a:r>
            <a:endParaRPr lang="en-US" sz="21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2" name="TextBox 10">
            <a:extLst>
              <a:ext uri="{FF2B5EF4-FFF2-40B4-BE49-F238E27FC236}">
                <a16:creationId xmlns:a16="http://schemas.microsoft.com/office/drawing/2014/main" id="{FE5E6409-F53B-6B5B-C360-451FB2A7EC7D}"/>
              </a:ext>
            </a:extLst>
          </p:cNvPr>
          <p:cNvSpPr txBox="1"/>
          <p:nvPr/>
        </p:nvSpPr>
        <p:spPr>
          <a:xfrm>
            <a:off x="14164256" y="4223187"/>
            <a:ext cx="339773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Hakim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mengeluarkan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penetapan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paling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lambat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7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hari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kerja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sejak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ditetapkan</a:t>
            </a:r>
            <a:endParaRPr lang="en-US" sz="21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3" name="TextBox 10">
            <a:extLst>
              <a:ext uri="{FF2B5EF4-FFF2-40B4-BE49-F238E27FC236}">
                <a16:creationId xmlns:a16="http://schemas.microsoft.com/office/drawing/2014/main" id="{B49562E4-0D19-033A-BDAF-C6E073E29E64}"/>
              </a:ext>
            </a:extLst>
          </p:cNvPr>
          <p:cNvSpPr txBox="1"/>
          <p:nvPr/>
        </p:nvSpPr>
        <p:spPr>
          <a:xfrm>
            <a:off x="963686" y="8429419"/>
            <a:ext cx="2736304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Dalam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hal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memenuhi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syarat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membuat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penetapan</a:t>
            </a:r>
            <a:endParaRPr lang="en-US" sz="21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74" name="Group 74">
            <a:extLst>
              <a:ext uri="{FF2B5EF4-FFF2-40B4-BE49-F238E27FC236}">
                <a16:creationId xmlns:a16="http://schemas.microsoft.com/office/drawing/2014/main" id="{858D5149-1FDF-FF02-E486-CC082E2C705D}"/>
              </a:ext>
            </a:extLst>
          </p:cNvPr>
          <p:cNvGrpSpPr/>
          <p:nvPr/>
        </p:nvGrpSpPr>
        <p:grpSpPr>
          <a:xfrm>
            <a:off x="3370721" y="5903005"/>
            <a:ext cx="910533" cy="3013291"/>
            <a:chOff x="0" y="0"/>
            <a:chExt cx="1214044" cy="4017721"/>
          </a:xfrm>
          <a:solidFill>
            <a:schemeClr val="accent5">
              <a:lumMod val="50000"/>
            </a:schemeClr>
          </a:solidFill>
        </p:grpSpPr>
        <p:sp>
          <p:nvSpPr>
            <p:cNvPr id="75" name="Freeform 75">
              <a:extLst>
                <a:ext uri="{FF2B5EF4-FFF2-40B4-BE49-F238E27FC236}">
                  <a16:creationId xmlns:a16="http://schemas.microsoft.com/office/drawing/2014/main" id="{7A4ABFAB-9442-78BF-25BD-4E1A34BE2E82}"/>
                </a:ext>
              </a:extLst>
            </p:cNvPr>
            <p:cNvSpPr/>
            <p:nvPr/>
          </p:nvSpPr>
          <p:spPr>
            <a:xfrm>
              <a:off x="127" y="0"/>
              <a:ext cx="1213866" cy="4017772"/>
            </a:xfrm>
            <a:custGeom>
              <a:avLst/>
              <a:gdLst/>
              <a:ahLst/>
              <a:cxnLst/>
              <a:rect l="l" t="t" r="r" b="b"/>
              <a:pathLst>
                <a:path w="1213866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cubicBezTo>
                    <a:pt x="1201039" y="0"/>
                    <a:pt x="1213866" y="12827"/>
                    <a:pt x="1213866" y="28575"/>
                  </a:cubicBezTo>
                  <a:lnTo>
                    <a:pt x="1213866" y="3989197"/>
                  </a:lnTo>
                  <a:cubicBezTo>
                    <a:pt x="1213866" y="4004945"/>
                    <a:pt x="1201039" y="4017772"/>
                    <a:pt x="1185291" y="4017772"/>
                  </a:cubicBezTo>
                  <a:moveTo>
                    <a:pt x="1185291" y="3960622"/>
                  </a:moveTo>
                  <a:lnTo>
                    <a:pt x="1185291" y="3989197"/>
                  </a:lnTo>
                  <a:lnTo>
                    <a:pt x="1156716" y="3989197"/>
                  </a:lnTo>
                  <a:lnTo>
                    <a:pt x="1156716" y="28575"/>
                  </a:lnTo>
                  <a:lnTo>
                    <a:pt x="1185291" y="28575"/>
                  </a:ln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6" name="Freeform 76">
              <a:extLst>
                <a:ext uri="{FF2B5EF4-FFF2-40B4-BE49-F238E27FC236}">
                  <a16:creationId xmlns:a16="http://schemas.microsoft.com/office/drawing/2014/main" id="{AD08BFBE-D156-F07F-9367-AF2EB4E5A02E}"/>
                </a:ext>
              </a:extLst>
            </p:cNvPr>
            <p:cNvSpPr/>
            <p:nvPr/>
          </p:nvSpPr>
          <p:spPr>
            <a:xfrm>
              <a:off x="127" y="0"/>
              <a:ext cx="1185291" cy="4017772"/>
            </a:xfrm>
            <a:custGeom>
              <a:avLst/>
              <a:gdLst/>
              <a:ahLst/>
              <a:cxnLst/>
              <a:rect l="l" t="t" r="r" b="b"/>
              <a:pathLst>
                <a:path w="1185291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78" name="TextBox 78">
            <a:extLst>
              <a:ext uri="{FF2B5EF4-FFF2-40B4-BE49-F238E27FC236}">
                <a16:creationId xmlns:a16="http://schemas.microsoft.com/office/drawing/2014/main" id="{B9646A93-A9DC-CD81-8DA8-786A1B31F060}"/>
              </a:ext>
            </a:extLst>
          </p:cNvPr>
          <p:cNvSpPr txBox="1"/>
          <p:nvPr/>
        </p:nvSpPr>
        <p:spPr>
          <a:xfrm>
            <a:off x="4248559" y="7024912"/>
            <a:ext cx="3019682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MENERIMA =</a:t>
            </a:r>
          </a:p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Limpah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perkara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SINGKAT </a:t>
            </a:r>
          </a:p>
        </p:txBody>
      </p:sp>
      <p:sp>
        <p:nvSpPr>
          <p:cNvPr id="79" name="TextBox 10">
            <a:extLst>
              <a:ext uri="{FF2B5EF4-FFF2-40B4-BE49-F238E27FC236}">
                <a16:creationId xmlns:a16="http://schemas.microsoft.com/office/drawing/2014/main" id="{D7926B47-A659-1531-35AC-B9E92017FE52}"/>
              </a:ext>
            </a:extLst>
          </p:cNvPr>
          <p:cNvSpPr txBox="1"/>
          <p:nvPr/>
        </p:nvSpPr>
        <p:spPr>
          <a:xfrm>
            <a:off x="7633695" y="8395584"/>
            <a:ext cx="2736304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Dalam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hal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tidak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memenuhi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syarat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membuat</a:t>
            </a:r>
            <a:r>
              <a:rPr lang="en-US" sz="21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penetapan</a:t>
            </a:r>
            <a:endParaRPr lang="en-US" sz="21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54077" y="9148699"/>
            <a:ext cx="3233923" cy="1171875"/>
          </a:xfrm>
          <a:custGeom>
            <a:avLst/>
            <a:gdLst/>
            <a:ahLst/>
            <a:cxnLst/>
            <a:rect l="l" t="t" r="r" b="b"/>
            <a:pathLst>
              <a:path w="3233923" h="1171875">
                <a:moveTo>
                  <a:pt x="0" y="0"/>
                </a:moveTo>
                <a:lnTo>
                  <a:pt x="3233923" y="0"/>
                </a:lnTo>
                <a:lnTo>
                  <a:pt x="3233923" y="1171875"/>
                </a:lnTo>
                <a:lnTo>
                  <a:pt x="0" y="117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43010" b="-115982"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3" name="Group 3"/>
          <p:cNvGrpSpPr/>
          <p:nvPr/>
        </p:nvGrpSpPr>
        <p:grpSpPr>
          <a:xfrm>
            <a:off x="1028700" y="1428326"/>
            <a:ext cx="16230600" cy="8646557"/>
            <a:chOff x="0" y="-57150"/>
            <a:chExt cx="4274726" cy="19941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937042"/>
            </a:xfrm>
            <a:custGeom>
              <a:avLst/>
              <a:gdLst/>
              <a:ahLst/>
              <a:cxnLst/>
              <a:rect l="l" t="t" r="r" b="b"/>
              <a:pathLst>
                <a:path w="4274726" h="1842663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30739"/>
                  </a:lnTo>
                  <a:cubicBezTo>
                    <a:pt x="4274726" y="1837324"/>
                    <a:pt x="4269387" y="1842663"/>
                    <a:pt x="4262801" y="1842663"/>
                  </a:cubicBezTo>
                  <a:lnTo>
                    <a:pt x="11925" y="1842663"/>
                  </a:lnTo>
                  <a:cubicBezTo>
                    <a:pt x="5339" y="1842663"/>
                    <a:pt x="0" y="1837324"/>
                    <a:pt x="0" y="1830739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753153" y="1962056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2" name="AutoShape 12"/>
          <p:cNvSpPr/>
          <p:nvPr/>
        </p:nvSpPr>
        <p:spPr>
          <a:xfrm rot="-5400000">
            <a:off x="15624580" y="3602558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3" name="AutoShape 13"/>
          <p:cNvSpPr/>
          <p:nvPr/>
        </p:nvSpPr>
        <p:spPr>
          <a:xfrm rot="-5400000">
            <a:off x="15852275" y="4196546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grpSp>
        <p:nvGrpSpPr>
          <p:cNvPr id="14" name="Group 14"/>
          <p:cNvGrpSpPr/>
          <p:nvPr/>
        </p:nvGrpSpPr>
        <p:grpSpPr>
          <a:xfrm>
            <a:off x="-1533790" y="350142"/>
            <a:ext cx="2351823" cy="486124"/>
            <a:chOff x="0" y="0"/>
            <a:chExt cx="818728" cy="1692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8728" cy="169232"/>
            </a:xfrm>
            <a:custGeom>
              <a:avLst/>
              <a:gdLst/>
              <a:ahLst/>
              <a:cxnLst/>
              <a:rect l="l" t="t" r="r" b="b"/>
              <a:pathLst>
                <a:path w="818728" h="169232">
                  <a:moveTo>
                    <a:pt x="82297" y="0"/>
                  </a:moveTo>
                  <a:lnTo>
                    <a:pt x="736431" y="0"/>
                  </a:lnTo>
                  <a:cubicBezTo>
                    <a:pt x="781883" y="0"/>
                    <a:pt x="818728" y="36846"/>
                    <a:pt x="818728" y="82297"/>
                  </a:cubicBezTo>
                  <a:lnTo>
                    <a:pt x="818728" y="86935"/>
                  </a:lnTo>
                  <a:cubicBezTo>
                    <a:pt x="818728" y="108761"/>
                    <a:pt x="810058" y="129694"/>
                    <a:pt x="794624" y="145128"/>
                  </a:cubicBezTo>
                  <a:cubicBezTo>
                    <a:pt x="779191" y="160561"/>
                    <a:pt x="758258" y="169232"/>
                    <a:pt x="736431" y="169232"/>
                  </a:cubicBezTo>
                  <a:lnTo>
                    <a:pt x="82297" y="169232"/>
                  </a:lnTo>
                  <a:cubicBezTo>
                    <a:pt x="60470" y="169232"/>
                    <a:pt x="39538" y="160561"/>
                    <a:pt x="24104" y="145128"/>
                  </a:cubicBezTo>
                  <a:cubicBezTo>
                    <a:pt x="8671" y="129694"/>
                    <a:pt x="0" y="108761"/>
                    <a:pt x="0" y="86935"/>
                  </a:cubicBezTo>
                  <a:lnTo>
                    <a:pt x="0" y="82297"/>
                  </a:lnTo>
                  <a:cubicBezTo>
                    <a:pt x="0" y="60470"/>
                    <a:pt x="8671" y="39538"/>
                    <a:pt x="24104" y="24104"/>
                  </a:cubicBezTo>
                  <a:cubicBezTo>
                    <a:pt x="39538" y="8671"/>
                    <a:pt x="60470" y="0"/>
                    <a:pt x="82297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669055" y="893492"/>
            <a:ext cx="1873941" cy="486124"/>
            <a:chOff x="0" y="0"/>
            <a:chExt cx="652366" cy="16923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52366" cy="169232"/>
            </a:xfrm>
            <a:custGeom>
              <a:avLst/>
              <a:gdLst/>
              <a:ahLst/>
              <a:cxnLst/>
              <a:rect l="l" t="t" r="r" b="b"/>
              <a:pathLst>
                <a:path w="652366" h="169232">
                  <a:moveTo>
                    <a:pt x="84616" y="0"/>
                  </a:moveTo>
                  <a:lnTo>
                    <a:pt x="567750" y="0"/>
                  </a:lnTo>
                  <a:cubicBezTo>
                    <a:pt x="590191" y="0"/>
                    <a:pt x="611714" y="8915"/>
                    <a:pt x="627582" y="24783"/>
                  </a:cubicBezTo>
                  <a:cubicBezTo>
                    <a:pt x="643451" y="40652"/>
                    <a:pt x="652366" y="62174"/>
                    <a:pt x="652366" y="84616"/>
                  </a:cubicBezTo>
                  <a:lnTo>
                    <a:pt x="652366" y="84616"/>
                  </a:lnTo>
                  <a:cubicBezTo>
                    <a:pt x="652366" y="131348"/>
                    <a:pt x="614482" y="169232"/>
                    <a:pt x="567750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3825" y="1432027"/>
            <a:ext cx="1518761" cy="486124"/>
            <a:chOff x="0" y="0"/>
            <a:chExt cx="528719" cy="16923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8719" cy="169232"/>
            </a:xfrm>
            <a:custGeom>
              <a:avLst/>
              <a:gdLst/>
              <a:ahLst/>
              <a:cxnLst/>
              <a:rect l="l" t="t" r="r" b="b"/>
              <a:pathLst>
                <a:path w="528719" h="169232">
                  <a:moveTo>
                    <a:pt x="84616" y="0"/>
                  </a:moveTo>
                  <a:lnTo>
                    <a:pt x="444103" y="0"/>
                  </a:lnTo>
                  <a:cubicBezTo>
                    <a:pt x="466544" y="0"/>
                    <a:pt x="488067" y="8915"/>
                    <a:pt x="503935" y="24783"/>
                  </a:cubicBezTo>
                  <a:cubicBezTo>
                    <a:pt x="519804" y="40652"/>
                    <a:pt x="528719" y="62174"/>
                    <a:pt x="528719" y="84616"/>
                  </a:cubicBezTo>
                  <a:lnTo>
                    <a:pt x="528719" y="84616"/>
                  </a:lnTo>
                  <a:cubicBezTo>
                    <a:pt x="528719" y="131348"/>
                    <a:pt x="490835" y="169232"/>
                    <a:pt x="444103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7191420" y="-182065"/>
            <a:ext cx="1822784" cy="1822784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 rot="5400000">
            <a:off x="-525925" y="8977057"/>
            <a:ext cx="2058849" cy="561036"/>
          </a:xfrm>
          <a:custGeom>
            <a:avLst/>
            <a:gdLst/>
            <a:ahLst/>
            <a:cxnLst/>
            <a:rect l="l" t="t" r="r" b="b"/>
            <a:pathLst>
              <a:path w="2058849" h="561036">
                <a:moveTo>
                  <a:pt x="0" y="0"/>
                </a:moveTo>
                <a:lnTo>
                  <a:pt x="2058849" y="0"/>
                </a:lnTo>
                <a:lnTo>
                  <a:pt x="2058849" y="561036"/>
                </a:lnTo>
                <a:lnTo>
                  <a:pt x="0" y="561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1BD46770-BE6F-4C18-8799-A8DA458334C9}"/>
              </a:ext>
            </a:extLst>
          </p:cNvPr>
          <p:cNvSpPr txBox="1"/>
          <p:nvPr/>
        </p:nvSpPr>
        <p:spPr>
          <a:xfrm>
            <a:off x="1010995" y="212116"/>
            <a:ext cx="16167463" cy="82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2C5B6B"/>
                </a:solidFill>
                <a:latin typeface="Garet ExtraBold"/>
              </a:rPr>
              <a:t>Alur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Pengakuan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Bersalah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(</a:t>
            </a:r>
            <a:r>
              <a:rPr lang="en-US" sz="4800" i="1" dirty="0">
                <a:solidFill>
                  <a:srgbClr val="2C5B6B"/>
                </a:solidFill>
                <a:latin typeface="Garet ExtraBold"/>
              </a:rPr>
              <a:t>Plea Bargain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)Pasal 205</a:t>
            </a:r>
          </a:p>
        </p:txBody>
      </p:sp>
      <p:grpSp>
        <p:nvGrpSpPr>
          <p:cNvPr id="29" name="Group 7">
            <a:extLst>
              <a:ext uri="{FF2B5EF4-FFF2-40B4-BE49-F238E27FC236}">
                <a16:creationId xmlns:a16="http://schemas.microsoft.com/office/drawing/2014/main" id="{AB046ADA-B79A-699D-2A70-F1601AE993D8}"/>
              </a:ext>
            </a:extLst>
          </p:cNvPr>
          <p:cNvGrpSpPr/>
          <p:nvPr/>
        </p:nvGrpSpPr>
        <p:grpSpPr>
          <a:xfrm>
            <a:off x="1642586" y="2474037"/>
            <a:ext cx="1172499" cy="1128617"/>
            <a:chOff x="0" y="0"/>
            <a:chExt cx="1563332" cy="1504823"/>
          </a:xfrm>
        </p:grpSpPr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7500E42A-1D88-EC03-C131-20544FECBFB2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50D953D8-AEE0-9AC9-9A49-7A3B27897220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32" name="Group 20">
            <a:extLst>
              <a:ext uri="{FF2B5EF4-FFF2-40B4-BE49-F238E27FC236}">
                <a16:creationId xmlns:a16="http://schemas.microsoft.com/office/drawing/2014/main" id="{6A77FED3-A625-CCC3-9454-9C9467BA4654}"/>
              </a:ext>
            </a:extLst>
          </p:cNvPr>
          <p:cNvGrpSpPr/>
          <p:nvPr/>
        </p:nvGrpSpPr>
        <p:grpSpPr>
          <a:xfrm>
            <a:off x="3132008" y="2797157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DA6E2DC5-F2CD-0E4F-7CB7-4FA8384FD475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7720AD7D-596A-351F-77C2-56DE4CE0F732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5" name="Group 7">
            <a:extLst>
              <a:ext uri="{FF2B5EF4-FFF2-40B4-BE49-F238E27FC236}">
                <a16:creationId xmlns:a16="http://schemas.microsoft.com/office/drawing/2014/main" id="{1D0A1F68-5260-BB64-370C-37F77D0A5971}"/>
              </a:ext>
            </a:extLst>
          </p:cNvPr>
          <p:cNvGrpSpPr/>
          <p:nvPr/>
        </p:nvGrpSpPr>
        <p:grpSpPr>
          <a:xfrm>
            <a:off x="4882042" y="2515563"/>
            <a:ext cx="1172499" cy="1128617"/>
            <a:chOff x="0" y="0"/>
            <a:chExt cx="1563332" cy="1504823"/>
          </a:xfrm>
        </p:grpSpPr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61643AA6-F6CC-ED6E-933E-AAC439C2E609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7" name="TextBox 9">
              <a:extLst>
                <a:ext uri="{FF2B5EF4-FFF2-40B4-BE49-F238E27FC236}">
                  <a16:creationId xmlns:a16="http://schemas.microsoft.com/office/drawing/2014/main" id="{C04DEFD7-9E3F-007F-87E1-D85A6D248704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38" name="Group 20">
            <a:extLst>
              <a:ext uri="{FF2B5EF4-FFF2-40B4-BE49-F238E27FC236}">
                <a16:creationId xmlns:a16="http://schemas.microsoft.com/office/drawing/2014/main" id="{06EB540C-3513-9AD1-98F8-D27B719A5084}"/>
              </a:ext>
            </a:extLst>
          </p:cNvPr>
          <p:cNvGrpSpPr/>
          <p:nvPr/>
        </p:nvGrpSpPr>
        <p:grpSpPr>
          <a:xfrm>
            <a:off x="6365480" y="2885070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0F579ED1-11AC-2A2D-4271-32CCA568B93B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312C8236-9432-1881-6333-71B19E940D8A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1" name="Group 7">
            <a:extLst>
              <a:ext uri="{FF2B5EF4-FFF2-40B4-BE49-F238E27FC236}">
                <a16:creationId xmlns:a16="http://schemas.microsoft.com/office/drawing/2014/main" id="{2BEC6582-427C-5662-2E5F-AEAF6F72C128}"/>
              </a:ext>
            </a:extLst>
          </p:cNvPr>
          <p:cNvGrpSpPr/>
          <p:nvPr/>
        </p:nvGrpSpPr>
        <p:grpSpPr>
          <a:xfrm>
            <a:off x="8123200" y="2612816"/>
            <a:ext cx="1172499" cy="1128617"/>
            <a:chOff x="0" y="0"/>
            <a:chExt cx="1563332" cy="1504823"/>
          </a:xfrm>
        </p:grpSpPr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4DE874BB-7266-5C45-BB36-2EFC2D3F04D7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3" name="TextBox 9">
              <a:extLst>
                <a:ext uri="{FF2B5EF4-FFF2-40B4-BE49-F238E27FC236}">
                  <a16:creationId xmlns:a16="http://schemas.microsoft.com/office/drawing/2014/main" id="{07DA5912-C62F-E909-7C8F-54DE65B4EE0A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4" name="Group 20">
            <a:extLst>
              <a:ext uri="{FF2B5EF4-FFF2-40B4-BE49-F238E27FC236}">
                <a16:creationId xmlns:a16="http://schemas.microsoft.com/office/drawing/2014/main" id="{3BCFBFBF-F832-3FEB-EEFF-D1AC2ECC8A10}"/>
              </a:ext>
            </a:extLst>
          </p:cNvPr>
          <p:cNvGrpSpPr/>
          <p:nvPr/>
        </p:nvGrpSpPr>
        <p:grpSpPr>
          <a:xfrm>
            <a:off x="9610558" y="2935936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6C088F42-F9D1-11EA-D497-CABA7C33687C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AACFA7E1-5B13-8117-3948-662A9177CBAC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7" name="Group 7">
            <a:extLst>
              <a:ext uri="{FF2B5EF4-FFF2-40B4-BE49-F238E27FC236}">
                <a16:creationId xmlns:a16="http://schemas.microsoft.com/office/drawing/2014/main" id="{B20315B6-D5E3-E04D-ABBB-96C9D1983AC4}"/>
              </a:ext>
            </a:extLst>
          </p:cNvPr>
          <p:cNvGrpSpPr/>
          <p:nvPr/>
        </p:nvGrpSpPr>
        <p:grpSpPr>
          <a:xfrm>
            <a:off x="11359471" y="2638202"/>
            <a:ext cx="1172499" cy="1128617"/>
            <a:chOff x="0" y="0"/>
            <a:chExt cx="1563332" cy="1504823"/>
          </a:xfrm>
        </p:grpSpPr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D0601EE8-C90A-E036-50BF-E6C37F46C080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4939482B-D5C3-CCD0-CA2F-C64D52C980AD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50" name="Group 20">
            <a:extLst>
              <a:ext uri="{FF2B5EF4-FFF2-40B4-BE49-F238E27FC236}">
                <a16:creationId xmlns:a16="http://schemas.microsoft.com/office/drawing/2014/main" id="{79E433DC-644B-B263-377D-010A52A030C9}"/>
              </a:ext>
            </a:extLst>
          </p:cNvPr>
          <p:cNvGrpSpPr/>
          <p:nvPr/>
        </p:nvGrpSpPr>
        <p:grpSpPr>
          <a:xfrm>
            <a:off x="12841788" y="2961322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5A5758BE-061D-39EB-D00C-E3A0DCE9D056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F94E25D8-D45D-583B-0F51-DD85C8762E64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53" name="Group 7">
            <a:extLst>
              <a:ext uri="{FF2B5EF4-FFF2-40B4-BE49-F238E27FC236}">
                <a16:creationId xmlns:a16="http://schemas.microsoft.com/office/drawing/2014/main" id="{5741D362-5454-34A4-0FBF-598A397972C0}"/>
              </a:ext>
            </a:extLst>
          </p:cNvPr>
          <p:cNvGrpSpPr/>
          <p:nvPr/>
        </p:nvGrpSpPr>
        <p:grpSpPr>
          <a:xfrm>
            <a:off x="14507899" y="2638202"/>
            <a:ext cx="1172499" cy="1128617"/>
            <a:chOff x="0" y="0"/>
            <a:chExt cx="1563332" cy="1504823"/>
          </a:xfrm>
        </p:grpSpPr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1402D2EF-CD96-2079-2995-DFE076E7C556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5" name="TextBox 9">
              <a:extLst>
                <a:ext uri="{FF2B5EF4-FFF2-40B4-BE49-F238E27FC236}">
                  <a16:creationId xmlns:a16="http://schemas.microsoft.com/office/drawing/2014/main" id="{6860DC78-D310-0749-064F-3FBCEFAC59A2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59" name="Group 61">
            <a:extLst>
              <a:ext uri="{FF2B5EF4-FFF2-40B4-BE49-F238E27FC236}">
                <a16:creationId xmlns:a16="http://schemas.microsoft.com/office/drawing/2014/main" id="{9D9324BE-CEDB-4114-5F9F-8899D01242A0}"/>
              </a:ext>
            </a:extLst>
          </p:cNvPr>
          <p:cNvGrpSpPr/>
          <p:nvPr/>
        </p:nvGrpSpPr>
        <p:grpSpPr>
          <a:xfrm>
            <a:off x="15744221" y="2728383"/>
            <a:ext cx="410499" cy="866718"/>
            <a:chOff x="0" y="0"/>
            <a:chExt cx="547332" cy="1155624"/>
          </a:xfrm>
          <a:solidFill>
            <a:schemeClr val="bg1"/>
          </a:solidFill>
        </p:grpSpPr>
        <p:sp>
          <p:nvSpPr>
            <p:cNvPr id="60" name="Freeform 62">
              <a:extLst>
                <a:ext uri="{FF2B5EF4-FFF2-40B4-BE49-F238E27FC236}">
                  <a16:creationId xmlns:a16="http://schemas.microsoft.com/office/drawing/2014/main" id="{CA4E6D3E-EEEA-4DF0-67FD-F2E045984737}"/>
                </a:ext>
              </a:extLst>
            </p:cNvPr>
            <p:cNvSpPr/>
            <p:nvPr/>
          </p:nvSpPr>
          <p:spPr>
            <a:xfrm>
              <a:off x="12700" y="12700"/>
              <a:ext cx="521970" cy="1130173"/>
            </a:xfrm>
            <a:custGeom>
              <a:avLst/>
              <a:gdLst/>
              <a:ahLst/>
              <a:cxnLst/>
              <a:rect l="l" t="t" r="r" b="b"/>
              <a:pathLst>
                <a:path w="521970" h="1130173">
                  <a:moveTo>
                    <a:pt x="0" y="0"/>
                  </a:moveTo>
                  <a:lnTo>
                    <a:pt x="260985" y="0"/>
                  </a:lnTo>
                  <a:lnTo>
                    <a:pt x="521970" y="565150"/>
                  </a:lnTo>
                  <a:lnTo>
                    <a:pt x="260985" y="1130173"/>
                  </a:lnTo>
                  <a:lnTo>
                    <a:pt x="0" y="1130173"/>
                  </a:lnTo>
                  <a:lnTo>
                    <a:pt x="260985" y="56515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1" name="Freeform 63">
              <a:extLst>
                <a:ext uri="{FF2B5EF4-FFF2-40B4-BE49-F238E27FC236}">
                  <a16:creationId xmlns:a16="http://schemas.microsoft.com/office/drawing/2014/main" id="{32DC4998-5FCE-D972-60CB-CB1A2DFDF23A}"/>
                </a:ext>
              </a:extLst>
            </p:cNvPr>
            <p:cNvSpPr/>
            <p:nvPr/>
          </p:nvSpPr>
          <p:spPr>
            <a:xfrm>
              <a:off x="-13" y="0"/>
              <a:ext cx="547256" cy="1155573"/>
            </a:xfrm>
            <a:custGeom>
              <a:avLst/>
              <a:gdLst/>
              <a:ahLst/>
              <a:cxnLst/>
              <a:rect l="l" t="t" r="r" b="b"/>
              <a:pathLst>
                <a:path w="547256" h="1155573">
                  <a:moveTo>
                    <a:pt x="12713" y="0"/>
                  </a:moveTo>
                  <a:lnTo>
                    <a:pt x="273698" y="0"/>
                  </a:lnTo>
                  <a:cubicBezTo>
                    <a:pt x="278651" y="0"/>
                    <a:pt x="283096" y="2921"/>
                    <a:pt x="285255" y="7366"/>
                  </a:cubicBezTo>
                  <a:lnTo>
                    <a:pt x="546113" y="572516"/>
                  </a:lnTo>
                  <a:cubicBezTo>
                    <a:pt x="547637" y="575945"/>
                    <a:pt x="547637" y="579755"/>
                    <a:pt x="546113" y="583184"/>
                  </a:cubicBezTo>
                  <a:lnTo>
                    <a:pt x="285255" y="1148207"/>
                  </a:lnTo>
                  <a:cubicBezTo>
                    <a:pt x="283223" y="1152652"/>
                    <a:pt x="278651" y="1155573"/>
                    <a:pt x="273698" y="1155573"/>
                  </a:cubicBezTo>
                  <a:lnTo>
                    <a:pt x="12713" y="1155573"/>
                  </a:lnTo>
                  <a:cubicBezTo>
                    <a:pt x="8395" y="1155573"/>
                    <a:pt x="4331" y="1153414"/>
                    <a:pt x="2045" y="1149731"/>
                  </a:cubicBezTo>
                  <a:cubicBezTo>
                    <a:pt x="-241" y="1146048"/>
                    <a:pt x="-622" y="1141476"/>
                    <a:pt x="1156" y="1137539"/>
                  </a:cubicBezTo>
                  <a:lnTo>
                    <a:pt x="262141" y="572389"/>
                  </a:lnTo>
                  <a:lnTo>
                    <a:pt x="273698" y="577723"/>
                  </a:lnTo>
                  <a:lnTo>
                    <a:pt x="262141" y="583057"/>
                  </a:lnTo>
                  <a:lnTo>
                    <a:pt x="1156" y="18034"/>
                  </a:lnTo>
                  <a:cubicBezTo>
                    <a:pt x="-622" y="14097"/>
                    <a:pt x="-368" y="9525"/>
                    <a:pt x="2045" y="5842"/>
                  </a:cubicBezTo>
                  <a:cubicBezTo>
                    <a:pt x="4458" y="2159"/>
                    <a:pt x="8395" y="0"/>
                    <a:pt x="12713" y="0"/>
                  </a:cubicBezTo>
                  <a:moveTo>
                    <a:pt x="12713" y="25400"/>
                  </a:moveTo>
                  <a:lnTo>
                    <a:pt x="12713" y="12700"/>
                  </a:lnTo>
                  <a:lnTo>
                    <a:pt x="24270" y="7366"/>
                  </a:lnTo>
                  <a:lnTo>
                    <a:pt x="285255" y="572516"/>
                  </a:lnTo>
                  <a:cubicBezTo>
                    <a:pt x="286779" y="575945"/>
                    <a:pt x="286779" y="579755"/>
                    <a:pt x="285255" y="583184"/>
                  </a:cubicBezTo>
                  <a:lnTo>
                    <a:pt x="24270" y="1148207"/>
                  </a:lnTo>
                  <a:lnTo>
                    <a:pt x="12713" y="1142873"/>
                  </a:lnTo>
                  <a:lnTo>
                    <a:pt x="12713" y="1130173"/>
                  </a:lnTo>
                  <a:lnTo>
                    <a:pt x="273698" y="1130173"/>
                  </a:lnTo>
                  <a:lnTo>
                    <a:pt x="273698" y="1142873"/>
                  </a:lnTo>
                  <a:lnTo>
                    <a:pt x="262141" y="1137539"/>
                  </a:lnTo>
                  <a:lnTo>
                    <a:pt x="523126" y="572389"/>
                  </a:lnTo>
                  <a:lnTo>
                    <a:pt x="534683" y="577723"/>
                  </a:lnTo>
                  <a:lnTo>
                    <a:pt x="523126" y="583057"/>
                  </a:lnTo>
                  <a:lnTo>
                    <a:pt x="262141" y="18034"/>
                  </a:lnTo>
                  <a:lnTo>
                    <a:pt x="273698" y="12700"/>
                  </a:lnTo>
                  <a:lnTo>
                    <a:pt x="273698" y="25400"/>
                  </a:lnTo>
                  <a:lnTo>
                    <a:pt x="12713" y="2540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62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42E73B47-D694-8686-C18C-7070265ECF40}"/>
              </a:ext>
            </a:extLst>
          </p:cNvPr>
          <p:cNvSpPr/>
          <p:nvPr/>
        </p:nvSpPr>
        <p:spPr>
          <a:xfrm>
            <a:off x="1172017" y="3749556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pic>
        <p:nvPicPr>
          <p:cNvPr id="63" name="Picture 23">
            <a:extLst>
              <a:ext uri="{FF2B5EF4-FFF2-40B4-BE49-F238E27FC236}">
                <a16:creationId xmlns:a16="http://schemas.microsoft.com/office/drawing/2014/main" id="{6071CDBF-51BB-5E9A-96A0-EF2FBEB731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857772" y="3736954"/>
            <a:ext cx="1196769" cy="1663503"/>
          </a:xfrm>
          <a:prstGeom prst="rect">
            <a:avLst/>
          </a:prstGeom>
        </p:spPr>
      </p:pic>
      <p:sp>
        <p:nvSpPr>
          <p:cNvPr id="64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C8260A91-B2A2-34C3-CC32-A3DCE4FE9643}"/>
              </a:ext>
            </a:extLst>
          </p:cNvPr>
          <p:cNvSpPr/>
          <p:nvPr/>
        </p:nvSpPr>
        <p:spPr>
          <a:xfrm>
            <a:off x="7034507" y="3919405"/>
            <a:ext cx="1576093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5" name="Freeform 24">
            <a:extLst>
              <a:ext uri="{FF2B5EF4-FFF2-40B4-BE49-F238E27FC236}">
                <a16:creationId xmlns:a16="http://schemas.microsoft.com/office/drawing/2014/main" id="{B562825D-8C6A-F609-BAA9-98C7B348C8CF}"/>
              </a:ext>
            </a:extLst>
          </p:cNvPr>
          <p:cNvSpPr/>
          <p:nvPr/>
        </p:nvSpPr>
        <p:spPr>
          <a:xfrm>
            <a:off x="8842355" y="3919405"/>
            <a:ext cx="1319737" cy="1325655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6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828B8F88-F6B4-C2EE-301C-06520AB55587}"/>
              </a:ext>
            </a:extLst>
          </p:cNvPr>
          <p:cNvSpPr/>
          <p:nvPr/>
        </p:nvSpPr>
        <p:spPr>
          <a:xfrm>
            <a:off x="10888873" y="3934064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7" name="Freeform 64" descr="TRAINING NEGOISASI MEDIASI DAN ARBITRASE">
            <a:extLst>
              <a:ext uri="{FF2B5EF4-FFF2-40B4-BE49-F238E27FC236}">
                <a16:creationId xmlns:a16="http://schemas.microsoft.com/office/drawing/2014/main" id="{39158B00-6A8E-3F8F-224C-79980A3C780E}"/>
              </a:ext>
            </a:extLst>
          </p:cNvPr>
          <p:cNvSpPr/>
          <p:nvPr/>
        </p:nvSpPr>
        <p:spPr>
          <a:xfrm>
            <a:off x="13979589" y="3954958"/>
            <a:ext cx="2229117" cy="1251328"/>
          </a:xfrm>
          <a:custGeom>
            <a:avLst/>
            <a:gdLst/>
            <a:ahLst/>
            <a:cxnLst/>
            <a:rect l="l" t="t" r="r" b="b"/>
            <a:pathLst>
              <a:path w="2229117" h="1251328">
                <a:moveTo>
                  <a:pt x="0" y="0"/>
                </a:moveTo>
                <a:lnTo>
                  <a:pt x="2229116" y="0"/>
                </a:lnTo>
                <a:lnTo>
                  <a:pt x="2229116" y="1251328"/>
                </a:lnTo>
                <a:lnTo>
                  <a:pt x="0" y="12513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828" t="-11586" r="-7864" b="-34442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8" name="TextBox 10">
            <a:extLst>
              <a:ext uri="{FF2B5EF4-FFF2-40B4-BE49-F238E27FC236}">
                <a16:creationId xmlns:a16="http://schemas.microsoft.com/office/drawing/2014/main" id="{5F8348AC-AD08-238E-E6B6-C3046715CFAA}"/>
              </a:ext>
            </a:extLst>
          </p:cNvPr>
          <p:cNvSpPr txBox="1"/>
          <p:nvPr/>
        </p:nvSpPr>
        <p:spPr>
          <a:xfrm>
            <a:off x="883205" y="5048156"/>
            <a:ext cx="2780396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memeriksa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identitas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69" name="TextBox 10">
            <a:extLst>
              <a:ext uri="{FF2B5EF4-FFF2-40B4-BE49-F238E27FC236}">
                <a16:creationId xmlns:a16="http://schemas.microsoft.com/office/drawing/2014/main" id="{F82D81F0-4685-AAAE-AE7A-2B3667073E50}"/>
              </a:ext>
            </a:extLst>
          </p:cNvPr>
          <p:cNvSpPr txBox="1"/>
          <p:nvPr/>
        </p:nvSpPr>
        <p:spPr>
          <a:xfrm>
            <a:off x="4078093" y="5287728"/>
            <a:ext cx="278039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membaca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surat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dakwaan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0" name="TextBox 10">
            <a:extLst>
              <a:ext uri="{FF2B5EF4-FFF2-40B4-BE49-F238E27FC236}">
                <a16:creationId xmlns:a16="http://schemas.microsoft.com/office/drawing/2014/main" id="{ED95BC3B-6FBB-8ACB-AC10-1DAE9188B00A}"/>
              </a:ext>
            </a:extLst>
          </p:cNvPr>
          <p:cNvSpPr txBox="1"/>
          <p:nvPr/>
        </p:nvSpPr>
        <p:spPr>
          <a:xfrm>
            <a:off x="7086183" y="5245060"/>
            <a:ext cx="3030493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menawarkan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perdamaian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kpd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1" name="TextBox 10">
            <a:extLst>
              <a:ext uri="{FF2B5EF4-FFF2-40B4-BE49-F238E27FC236}">
                <a16:creationId xmlns:a16="http://schemas.microsoft.com/office/drawing/2014/main" id="{3EABAE54-BF1B-9151-42A2-DDF7C46D73F4}"/>
              </a:ext>
            </a:extLst>
          </p:cNvPr>
          <p:cNvSpPr txBox="1"/>
          <p:nvPr/>
        </p:nvSpPr>
        <p:spPr>
          <a:xfrm>
            <a:off x="10429001" y="5282285"/>
            <a:ext cx="303049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memanggil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korban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persidangan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2" name="TextBox 10">
            <a:extLst>
              <a:ext uri="{FF2B5EF4-FFF2-40B4-BE49-F238E27FC236}">
                <a16:creationId xmlns:a16="http://schemas.microsoft.com/office/drawing/2014/main" id="{6A019282-8A39-B895-29BF-C910C62E5F8B}"/>
              </a:ext>
            </a:extLst>
          </p:cNvPr>
          <p:cNvSpPr txBox="1"/>
          <p:nvPr/>
        </p:nvSpPr>
        <p:spPr>
          <a:xfrm>
            <a:off x="13604989" y="5282285"/>
            <a:ext cx="3030493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&amp; korban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melaksanakan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MKR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namun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gagal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73" name="Group 7">
            <a:extLst>
              <a:ext uri="{FF2B5EF4-FFF2-40B4-BE49-F238E27FC236}">
                <a16:creationId xmlns:a16="http://schemas.microsoft.com/office/drawing/2014/main" id="{6DBE9731-6625-4124-791B-19845158FE41}"/>
              </a:ext>
            </a:extLst>
          </p:cNvPr>
          <p:cNvGrpSpPr/>
          <p:nvPr/>
        </p:nvGrpSpPr>
        <p:grpSpPr>
          <a:xfrm>
            <a:off x="1638524" y="6329473"/>
            <a:ext cx="1172499" cy="1128617"/>
            <a:chOff x="0" y="0"/>
            <a:chExt cx="1563332" cy="1504823"/>
          </a:xfrm>
        </p:grpSpPr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93E703F6-4383-E08D-7886-917185357C42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5" name="TextBox 9">
              <a:extLst>
                <a:ext uri="{FF2B5EF4-FFF2-40B4-BE49-F238E27FC236}">
                  <a16:creationId xmlns:a16="http://schemas.microsoft.com/office/drawing/2014/main" id="{41222A58-79CE-EBF7-B853-555A7BF22273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82" name="Group 7">
            <a:extLst>
              <a:ext uri="{FF2B5EF4-FFF2-40B4-BE49-F238E27FC236}">
                <a16:creationId xmlns:a16="http://schemas.microsoft.com/office/drawing/2014/main" id="{276C001E-DEDC-8CB1-42A0-DA1A0A142864}"/>
              </a:ext>
            </a:extLst>
          </p:cNvPr>
          <p:cNvGrpSpPr/>
          <p:nvPr/>
        </p:nvGrpSpPr>
        <p:grpSpPr>
          <a:xfrm>
            <a:off x="4532206" y="6329378"/>
            <a:ext cx="1172499" cy="1128617"/>
            <a:chOff x="0" y="0"/>
            <a:chExt cx="1563332" cy="1504823"/>
          </a:xfrm>
        </p:grpSpPr>
        <p:sp>
          <p:nvSpPr>
            <p:cNvPr id="83" name="Freeform 8">
              <a:extLst>
                <a:ext uri="{FF2B5EF4-FFF2-40B4-BE49-F238E27FC236}">
                  <a16:creationId xmlns:a16="http://schemas.microsoft.com/office/drawing/2014/main" id="{4C775AFB-5B2E-8F99-A50D-5276FE89725D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4" name="TextBox 9">
              <a:extLst>
                <a:ext uri="{FF2B5EF4-FFF2-40B4-BE49-F238E27FC236}">
                  <a16:creationId xmlns:a16="http://schemas.microsoft.com/office/drawing/2014/main" id="{BB0920CD-97FF-19B1-99D8-7CF5190D938F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7</a:t>
              </a:r>
            </a:p>
          </p:txBody>
        </p:sp>
      </p:grpSp>
      <p:grpSp>
        <p:nvGrpSpPr>
          <p:cNvPr id="85" name="Group 20">
            <a:extLst>
              <a:ext uri="{FF2B5EF4-FFF2-40B4-BE49-F238E27FC236}">
                <a16:creationId xmlns:a16="http://schemas.microsoft.com/office/drawing/2014/main" id="{D40AE8B1-80D9-C0D8-6497-7FFCB56FC578}"/>
              </a:ext>
            </a:extLst>
          </p:cNvPr>
          <p:cNvGrpSpPr/>
          <p:nvPr/>
        </p:nvGrpSpPr>
        <p:grpSpPr>
          <a:xfrm>
            <a:off x="10302003" y="6667726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86" name="Freeform 21">
              <a:extLst>
                <a:ext uri="{FF2B5EF4-FFF2-40B4-BE49-F238E27FC236}">
                  <a16:creationId xmlns:a16="http://schemas.microsoft.com/office/drawing/2014/main" id="{F4205EB6-B156-8CBA-3C4D-F2C3AD908BF0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7" name="Freeform 22">
              <a:extLst>
                <a:ext uri="{FF2B5EF4-FFF2-40B4-BE49-F238E27FC236}">
                  <a16:creationId xmlns:a16="http://schemas.microsoft.com/office/drawing/2014/main" id="{4F343236-C3A2-6296-FFFC-18099D2113C0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91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BC5D12F7-19D8-4D7A-E0B6-59D185917FC9}"/>
              </a:ext>
            </a:extLst>
          </p:cNvPr>
          <p:cNvSpPr/>
          <p:nvPr/>
        </p:nvSpPr>
        <p:spPr>
          <a:xfrm>
            <a:off x="1100373" y="7549502"/>
            <a:ext cx="1033227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US" dirty="0" err="1"/>
              <a:t>ç</a:t>
            </a:r>
            <a:endParaRPr lang="en-US" dirty="0"/>
          </a:p>
        </p:txBody>
      </p:sp>
      <p:sp>
        <p:nvSpPr>
          <p:cNvPr id="92" name="Freeform 24">
            <a:extLst>
              <a:ext uri="{FF2B5EF4-FFF2-40B4-BE49-F238E27FC236}">
                <a16:creationId xmlns:a16="http://schemas.microsoft.com/office/drawing/2014/main" id="{05E0E415-AA0C-D337-FB9B-6B76960EE9BA}"/>
              </a:ext>
            </a:extLst>
          </p:cNvPr>
          <p:cNvSpPr/>
          <p:nvPr/>
        </p:nvSpPr>
        <p:spPr>
          <a:xfrm>
            <a:off x="2273404" y="7565322"/>
            <a:ext cx="868188" cy="1325655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3" name="TextBox 10">
            <a:extLst>
              <a:ext uri="{FF2B5EF4-FFF2-40B4-BE49-F238E27FC236}">
                <a16:creationId xmlns:a16="http://schemas.microsoft.com/office/drawing/2014/main" id="{70C17E8F-9133-EC81-65D0-9F496F64F4B1}"/>
              </a:ext>
            </a:extLst>
          </p:cNvPr>
          <p:cNvSpPr txBox="1"/>
          <p:nvPr/>
        </p:nvSpPr>
        <p:spPr>
          <a:xfrm>
            <a:off x="5766825" y="6573038"/>
            <a:ext cx="4349851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mengaku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id-ID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memeriksa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94" name="TextBox 10">
            <a:extLst>
              <a:ext uri="{FF2B5EF4-FFF2-40B4-BE49-F238E27FC236}">
                <a16:creationId xmlns:a16="http://schemas.microsoft.com/office/drawing/2014/main" id="{13EEFB81-AD5E-AAAD-42F9-5BDB1F9011EA}"/>
              </a:ext>
            </a:extLst>
          </p:cNvPr>
          <p:cNvSpPr txBox="1"/>
          <p:nvPr/>
        </p:nvSpPr>
        <p:spPr>
          <a:xfrm>
            <a:off x="1028700" y="8921860"/>
            <a:ext cx="2780396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menawarkan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95" name="Group 74">
            <a:extLst>
              <a:ext uri="{FF2B5EF4-FFF2-40B4-BE49-F238E27FC236}">
                <a16:creationId xmlns:a16="http://schemas.microsoft.com/office/drawing/2014/main" id="{6C9D8D28-3403-F1A6-24AF-3F00A8C1FCD0}"/>
              </a:ext>
            </a:extLst>
          </p:cNvPr>
          <p:cNvGrpSpPr/>
          <p:nvPr/>
        </p:nvGrpSpPr>
        <p:grpSpPr>
          <a:xfrm>
            <a:off x="3452390" y="6583708"/>
            <a:ext cx="910533" cy="3013291"/>
            <a:chOff x="0" y="0"/>
            <a:chExt cx="1214044" cy="4017721"/>
          </a:xfrm>
          <a:solidFill>
            <a:schemeClr val="bg1"/>
          </a:solidFill>
        </p:grpSpPr>
        <p:sp>
          <p:nvSpPr>
            <p:cNvPr id="96" name="Freeform 75">
              <a:extLst>
                <a:ext uri="{FF2B5EF4-FFF2-40B4-BE49-F238E27FC236}">
                  <a16:creationId xmlns:a16="http://schemas.microsoft.com/office/drawing/2014/main" id="{7587A497-BB39-2FA5-9394-DED5FE74C49E}"/>
                </a:ext>
              </a:extLst>
            </p:cNvPr>
            <p:cNvSpPr/>
            <p:nvPr/>
          </p:nvSpPr>
          <p:spPr>
            <a:xfrm>
              <a:off x="127" y="0"/>
              <a:ext cx="1213866" cy="4017772"/>
            </a:xfrm>
            <a:custGeom>
              <a:avLst/>
              <a:gdLst/>
              <a:ahLst/>
              <a:cxnLst/>
              <a:rect l="l" t="t" r="r" b="b"/>
              <a:pathLst>
                <a:path w="1213866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cubicBezTo>
                    <a:pt x="1201039" y="0"/>
                    <a:pt x="1213866" y="12827"/>
                    <a:pt x="1213866" y="28575"/>
                  </a:cubicBezTo>
                  <a:lnTo>
                    <a:pt x="1213866" y="3989197"/>
                  </a:lnTo>
                  <a:cubicBezTo>
                    <a:pt x="1213866" y="4004945"/>
                    <a:pt x="1201039" y="4017772"/>
                    <a:pt x="1185291" y="4017772"/>
                  </a:cubicBezTo>
                  <a:moveTo>
                    <a:pt x="1185291" y="3960622"/>
                  </a:moveTo>
                  <a:lnTo>
                    <a:pt x="1185291" y="3989197"/>
                  </a:lnTo>
                  <a:lnTo>
                    <a:pt x="1156716" y="3989197"/>
                  </a:lnTo>
                  <a:lnTo>
                    <a:pt x="1156716" y="28575"/>
                  </a:lnTo>
                  <a:lnTo>
                    <a:pt x="1185291" y="28575"/>
                  </a:ln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7" name="Freeform 76">
              <a:extLst>
                <a:ext uri="{FF2B5EF4-FFF2-40B4-BE49-F238E27FC236}">
                  <a16:creationId xmlns:a16="http://schemas.microsoft.com/office/drawing/2014/main" id="{F4B46202-2979-C7A4-9B81-9EA506430597}"/>
                </a:ext>
              </a:extLst>
            </p:cNvPr>
            <p:cNvSpPr/>
            <p:nvPr/>
          </p:nvSpPr>
          <p:spPr>
            <a:xfrm>
              <a:off x="127" y="0"/>
              <a:ext cx="1185291" cy="4017772"/>
            </a:xfrm>
            <a:custGeom>
              <a:avLst/>
              <a:gdLst/>
              <a:ahLst/>
              <a:cxnLst/>
              <a:rect l="l" t="t" r="r" b="b"/>
              <a:pathLst>
                <a:path w="1185291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98" name="Group 7">
            <a:extLst>
              <a:ext uri="{FF2B5EF4-FFF2-40B4-BE49-F238E27FC236}">
                <a16:creationId xmlns:a16="http://schemas.microsoft.com/office/drawing/2014/main" id="{B79A164E-D960-8128-3284-C19B6B82A2BA}"/>
              </a:ext>
            </a:extLst>
          </p:cNvPr>
          <p:cNvGrpSpPr/>
          <p:nvPr/>
        </p:nvGrpSpPr>
        <p:grpSpPr>
          <a:xfrm>
            <a:off x="11968793" y="6277623"/>
            <a:ext cx="1172499" cy="1128617"/>
            <a:chOff x="0" y="0"/>
            <a:chExt cx="1563332" cy="1504823"/>
          </a:xfrm>
        </p:grpSpPr>
        <p:sp>
          <p:nvSpPr>
            <p:cNvPr id="99" name="Freeform 8">
              <a:extLst>
                <a:ext uri="{FF2B5EF4-FFF2-40B4-BE49-F238E27FC236}">
                  <a16:creationId xmlns:a16="http://schemas.microsoft.com/office/drawing/2014/main" id="{AEDB9E13-101A-A9F4-0BB2-28E098BA803C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0" name="TextBox 9">
              <a:extLst>
                <a:ext uri="{FF2B5EF4-FFF2-40B4-BE49-F238E27FC236}">
                  <a16:creationId xmlns:a16="http://schemas.microsoft.com/office/drawing/2014/main" id="{F1225C2F-58F4-EEF5-A3B3-40149D969317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8</a:t>
              </a:r>
            </a:p>
          </p:txBody>
        </p:sp>
      </p:grpSp>
      <p:sp>
        <p:nvSpPr>
          <p:cNvPr id="101" name="TextBox 10">
            <a:extLst>
              <a:ext uri="{FF2B5EF4-FFF2-40B4-BE49-F238E27FC236}">
                <a16:creationId xmlns:a16="http://schemas.microsoft.com/office/drawing/2014/main" id="{738C2A68-3DAD-6DA3-C520-284FFE0D6521}"/>
              </a:ext>
            </a:extLst>
          </p:cNvPr>
          <p:cNvSpPr txBox="1"/>
          <p:nvPr/>
        </p:nvSpPr>
        <p:spPr>
          <a:xfrm>
            <a:off x="5620029" y="8975422"/>
            <a:ext cx="4349851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tidak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mengaku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</a:t>
            </a:r>
            <a:r>
              <a:rPr lang="id-ID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BIASA</a:t>
            </a:r>
          </a:p>
        </p:txBody>
      </p:sp>
      <p:grpSp>
        <p:nvGrpSpPr>
          <p:cNvPr id="102" name="Group 7">
            <a:extLst>
              <a:ext uri="{FF2B5EF4-FFF2-40B4-BE49-F238E27FC236}">
                <a16:creationId xmlns:a16="http://schemas.microsoft.com/office/drawing/2014/main" id="{0D84F6D5-A8F5-DB29-816B-F8F4BC1295DB}"/>
              </a:ext>
            </a:extLst>
          </p:cNvPr>
          <p:cNvGrpSpPr/>
          <p:nvPr/>
        </p:nvGrpSpPr>
        <p:grpSpPr>
          <a:xfrm>
            <a:off x="4571114" y="8762414"/>
            <a:ext cx="1172499" cy="1128617"/>
            <a:chOff x="0" y="0"/>
            <a:chExt cx="1563332" cy="1504823"/>
          </a:xfrm>
        </p:grpSpPr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AA12A687-2FF8-9AC4-0D64-7C7991E67367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4" name="TextBox 9">
              <a:extLst>
                <a:ext uri="{FF2B5EF4-FFF2-40B4-BE49-F238E27FC236}">
                  <a16:creationId xmlns:a16="http://schemas.microsoft.com/office/drawing/2014/main" id="{8C506A93-31DD-7445-B4A0-A6B7C6B3C509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9</a:t>
              </a:r>
            </a:p>
          </p:txBody>
        </p:sp>
      </p:grpSp>
      <p:sp>
        <p:nvSpPr>
          <p:cNvPr id="105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7B430D9E-8715-2886-D8F8-499E890467FD}"/>
              </a:ext>
            </a:extLst>
          </p:cNvPr>
          <p:cNvSpPr/>
          <p:nvPr/>
        </p:nvSpPr>
        <p:spPr>
          <a:xfrm>
            <a:off x="11476595" y="7578849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07" name="TextBox 10">
            <a:extLst>
              <a:ext uri="{FF2B5EF4-FFF2-40B4-BE49-F238E27FC236}">
                <a16:creationId xmlns:a16="http://schemas.microsoft.com/office/drawing/2014/main" id="{6C01ED5B-C3EF-F52E-BBFE-E196E05E846E}"/>
              </a:ext>
            </a:extLst>
          </p:cNvPr>
          <p:cNvSpPr txBox="1"/>
          <p:nvPr/>
        </p:nvSpPr>
        <p:spPr>
          <a:xfrm>
            <a:off x="10343950" y="8980001"/>
            <a:ext cx="4349851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menerima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SINGKAT oleh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Anggota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II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85" y="9115125"/>
            <a:ext cx="3233923" cy="1171875"/>
          </a:xfrm>
          <a:custGeom>
            <a:avLst/>
            <a:gdLst/>
            <a:ahLst/>
            <a:cxnLst/>
            <a:rect l="l" t="t" r="r" b="b"/>
            <a:pathLst>
              <a:path w="3233923" h="1171875">
                <a:moveTo>
                  <a:pt x="0" y="0"/>
                </a:moveTo>
                <a:lnTo>
                  <a:pt x="3233923" y="0"/>
                </a:lnTo>
                <a:lnTo>
                  <a:pt x="3233923" y="1171875"/>
                </a:lnTo>
                <a:lnTo>
                  <a:pt x="0" y="117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43010" b="-115982"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3" name="Group 3"/>
          <p:cNvGrpSpPr/>
          <p:nvPr/>
        </p:nvGrpSpPr>
        <p:grpSpPr>
          <a:xfrm>
            <a:off x="531119" y="1387351"/>
            <a:ext cx="17354767" cy="8741402"/>
            <a:chOff x="0" y="-57150"/>
            <a:chExt cx="4274726" cy="19365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879419"/>
            </a:xfrm>
            <a:custGeom>
              <a:avLst/>
              <a:gdLst/>
              <a:ahLst/>
              <a:cxnLst/>
              <a:rect l="l" t="t" r="r" b="b"/>
              <a:pathLst>
                <a:path w="4274726" h="1842663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30739"/>
                  </a:lnTo>
                  <a:cubicBezTo>
                    <a:pt x="4274726" y="1837324"/>
                    <a:pt x="4269387" y="1842663"/>
                    <a:pt x="4262801" y="1842663"/>
                  </a:cubicBezTo>
                  <a:lnTo>
                    <a:pt x="11925" y="1842663"/>
                  </a:lnTo>
                  <a:cubicBezTo>
                    <a:pt x="5339" y="1842663"/>
                    <a:pt x="0" y="1837324"/>
                    <a:pt x="0" y="1830739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1246662" y="2019300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2" name="Freeform 12"/>
          <p:cNvSpPr/>
          <p:nvPr/>
        </p:nvSpPr>
        <p:spPr>
          <a:xfrm rot="5400000">
            <a:off x="17265984" y="8971615"/>
            <a:ext cx="2058849" cy="561036"/>
          </a:xfrm>
          <a:custGeom>
            <a:avLst/>
            <a:gdLst/>
            <a:ahLst/>
            <a:cxnLst/>
            <a:rect l="l" t="t" r="r" b="b"/>
            <a:pathLst>
              <a:path w="2058849" h="561036">
                <a:moveTo>
                  <a:pt x="0" y="0"/>
                </a:moveTo>
                <a:lnTo>
                  <a:pt x="2058849" y="0"/>
                </a:lnTo>
                <a:lnTo>
                  <a:pt x="2058849" y="561036"/>
                </a:lnTo>
                <a:lnTo>
                  <a:pt x="0" y="561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3" name="Group 13"/>
          <p:cNvGrpSpPr/>
          <p:nvPr/>
        </p:nvGrpSpPr>
        <p:grpSpPr>
          <a:xfrm>
            <a:off x="-503822" y="-177466"/>
            <a:ext cx="1822784" cy="182278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884246" y="158247"/>
            <a:ext cx="2351823" cy="486124"/>
            <a:chOff x="0" y="0"/>
            <a:chExt cx="818728" cy="16923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8728" cy="169232"/>
            </a:xfrm>
            <a:custGeom>
              <a:avLst/>
              <a:gdLst/>
              <a:ahLst/>
              <a:cxnLst/>
              <a:rect l="l" t="t" r="r" b="b"/>
              <a:pathLst>
                <a:path w="818728" h="169232">
                  <a:moveTo>
                    <a:pt x="82297" y="0"/>
                  </a:moveTo>
                  <a:lnTo>
                    <a:pt x="736431" y="0"/>
                  </a:lnTo>
                  <a:cubicBezTo>
                    <a:pt x="781883" y="0"/>
                    <a:pt x="818728" y="36846"/>
                    <a:pt x="818728" y="82297"/>
                  </a:cubicBezTo>
                  <a:lnTo>
                    <a:pt x="818728" y="86935"/>
                  </a:lnTo>
                  <a:cubicBezTo>
                    <a:pt x="818728" y="108761"/>
                    <a:pt x="810058" y="129694"/>
                    <a:pt x="794624" y="145128"/>
                  </a:cubicBezTo>
                  <a:cubicBezTo>
                    <a:pt x="779191" y="160561"/>
                    <a:pt x="758258" y="169232"/>
                    <a:pt x="736431" y="169232"/>
                  </a:cubicBezTo>
                  <a:lnTo>
                    <a:pt x="82297" y="169232"/>
                  </a:lnTo>
                  <a:cubicBezTo>
                    <a:pt x="60470" y="169232"/>
                    <a:pt x="39538" y="160561"/>
                    <a:pt x="24104" y="145128"/>
                  </a:cubicBezTo>
                  <a:cubicBezTo>
                    <a:pt x="8671" y="129694"/>
                    <a:pt x="0" y="108761"/>
                    <a:pt x="0" y="86935"/>
                  </a:cubicBezTo>
                  <a:lnTo>
                    <a:pt x="0" y="82297"/>
                  </a:lnTo>
                  <a:cubicBezTo>
                    <a:pt x="0" y="60470"/>
                    <a:pt x="8671" y="39538"/>
                    <a:pt x="24104" y="24104"/>
                  </a:cubicBezTo>
                  <a:cubicBezTo>
                    <a:pt x="39538" y="8671"/>
                    <a:pt x="60470" y="0"/>
                    <a:pt x="82297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422087" y="757996"/>
            <a:ext cx="1873941" cy="486124"/>
            <a:chOff x="0" y="0"/>
            <a:chExt cx="652366" cy="16923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52366" cy="169232"/>
            </a:xfrm>
            <a:custGeom>
              <a:avLst/>
              <a:gdLst/>
              <a:ahLst/>
              <a:cxnLst/>
              <a:rect l="l" t="t" r="r" b="b"/>
              <a:pathLst>
                <a:path w="652366" h="169232">
                  <a:moveTo>
                    <a:pt x="84616" y="0"/>
                  </a:moveTo>
                  <a:lnTo>
                    <a:pt x="567750" y="0"/>
                  </a:lnTo>
                  <a:cubicBezTo>
                    <a:pt x="590191" y="0"/>
                    <a:pt x="611714" y="8915"/>
                    <a:pt x="627582" y="24783"/>
                  </a:cubicBezTo>
                  <a:cubicBezTo>
                    <a:pt x="643451" y="40652"/>
                    <a:pt x="652366" y="62174"/>
                    <a:pt x="652366" y="84616"/>
                  </a:cubicBezTo>
                  <a:lnTo>
                    <a:pt x="652366" y="84616"/>
                  </a:lnTo>
                  <a:cubicBezTo>
                    <a:pt x="652366" y="131348"/>
                    <a:pt x="614482" y="169232"/>
                    <a:pt x="567750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683949" y="1316813"/>
            <a:ext cx="1518761" cy="486124"/>
            <a:chOff x="0" y="0"/>
            <a:chExt cx="528719" cy="16923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8719" cy="169232"/>
            </a:xfrm>
            <a:custGeom>
              <a:avLst/>
              <a:gdLst/>
              <a:ahLst/>
              <a:cxnLst/>
              <a:rect l="l" t="t" r="r" b="b"/>
              <a:pathLst>
                <a:path w="528719" h="169232">
                  <a:moveTo>
                    <a:pt x="84616" y="0"/>
                  </a:moveTo>
                  <a:lnTo>
                    <a:pt x="444103" y="0"/>
                  </a:lnTo>
                  <a:cubicBezTo>
                    <a:pt x="466544" y="0"/>
                    <a:pt x="488067" y="8915"/>
                    <a:pt x="503935" y="24783"/>
                  </a:cubicBezTo>
                  <a:cubicBezTo>
                    <a:pt x="519804" y="40652"/>
                    <a:pt x="528719" y="62174"/>
                    <a:pt x="528719" y="84616"/>
                  </a:cubicBezTo>
                  <a:lnTo>
                    <a:pt x="528719" y="84616"/>
                  </a:lnTo>
                  <a:cubicBezTo>
                    <a:pt x="528719" y="131348"/>
                    <a:pt x="490835" y="169232"/>
                    <a:pt x="444103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AutoShape 25"/>
          <p:cNvSpPr/>
          <p:nvPr/>
        </p:nvSpPr>
        <p:spPr>
          <a:xfrm rot="-5400000">
            <a:off x="-430784" y="3577152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6" name="AutoShape 26"/>
          <p:cNvSpPr/>
          <p:nvPr/>
        </p:nvSpPr>
        <p:spPr>
          <a:xfrm rot="-5400000">
            <a:off x="-199703" y="2945460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5438CBFE-73B7-613A-67CB-6F1DF1C6EC1D}"/>
              </a:ext>
            </a:extLst>
          </p:cNvPr>
          <p:cNvSpPr txBox="1"/>
          <p:nvPr/>
        </p:nvSpPr>
        <p:spPr>
          <a:xfrm>
            <a:off x="402114" y="-26860"/>
            <a:ext cx="16167463" cy="1688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2C5B6B"/>
                </a:solidFill>
                <a:latin typeface="Garet ExtraBold"/>
              </a:rPr>
              <a:t>Alur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Pengakuan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Bersalah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(</a:t>
            </a:r>
            <a:r>
              <a:rPr lang="en-US" sz="4800" i="1" dirty="0">
                <a:solidFill>
                  <a:srgbClr val="2C5B6B"/>
                </a:solidFill>
                <a:latin typeface="Garet ExtraBold"/>
              </a:rPr>
              <a:t>Plea Bargain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)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2C5B6B"/>
                </a:solidFill>
                <a:latin typeface="Garet ExtraBold"/>
              </a:rPr>
              <a:t>SEMA 1/2026</a:t>
            </a:r>
          </a:p>
        </p:txBody>
      </p:sp>
      <p:grpSp>
        <p:nvGrpSpPr>
          <p:cNvPr id="28" name="Group 7">
            <a:extLst>
              <a:ext uri="{FF2B5EF4-FFF2-40B4-BE49-F238E27FC236}">
                <a16:creationId xmlns:a16="http://schemas.microsoft.com/office/drawing/2014/main" id="{7390E818-9B18-913A-7D4F-CE2496CB8626}"/>
              </a:ext>
            </a:extLst>
          </p:cNvPr>
          <p:cNvGrpSpPr/>
          <p:nvPr/>
        </p:nvGrpSpPr>
        <p:grpSpPr>
          <a:xfrm>
            <a:off x="1642586" y="2474037"/>
            <a:ext cx="1172499" cy="1128617"/>
            <a:chOff x="0" y="0"/>
            <a:chExt cx="1563332" cy="1504823"/>
          </a:xfrm>
        </p:grpSpPr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4CBF99A1-1912-1786-29D5-F5674E414759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0" name="TextBox 9">
              <a:extLst>
                <a:ext uri="{FF2B5EF4-FFF2-40B4-BE49-F238E27FC236}">
                  <a16:creationId xmlns:a16="http://schemas.microsoft.com/office/drawing/2014/main" id="{9CD10DAC-6573-BDBB-B7AF-F3FB1854650F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31" name="Group 20">
            <a:extLst>
              <a:ext uri="{FF2B5EF4-FFF2-40B4-BE49-F238E27FC236}">
                <a16:creationId xmlns:a16="http://schemas.microsoft.com/office/drawing/2014/main" id="{3270952F-8BC2-9F10-3685-B7B166CCBBF4}"/>
              </a:ext>
            </a:extLst>
          </p:cNvPr>
          <p:cNvGrpSpPr/>
          <p:nvPr/>
        </p:nvGrpSpPr>
        <p:grpSpPr>
          <a:xfrm>
            <a:off x="3132008" y="2797157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9D89FD7D-887A-03FF-A8B3-79C874C06FB7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2E6FD3F5-D7BF-407F-986E-F37D5DD22F70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4" name="Group 7">
            <a:extLst>
              <a:ext uri="{FF2B5EF4-FFF2-40B4-BE49-F238E27FC236}">
                <a16:creationId xmlns:a16="http://schemas.microsoft.com/office/drawing/2014/main" id="{7B68436C-A480-9E25-8119-CA85B3B615C6}"/>
              </a:ext>
            </a:extLst>
          </p:cNvPr>
          <p:cNvGrpSpPr/>
          <p:nvPr/>
        </p:nvGrpSpPr>
        <p:grpSpPr>
          <a:xfrm>
            <a:off x="4882042" y="2515563"/>
            <a:ext cx="1172499" cy="1128617"/>
            <a:chOff x="0" y="0"/>
            <a:chExt cx="1563332" cy="1504823"/>
          </a:xfrm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5D0C4843-F365-E094-0C5F-86FA9F324238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6" name="TextBox 9">
              <a:extLst>
                <a:ext uri="{FF2B5EF4-FFF2-40B4-BE49-F238E27FC236}">
                  <a16:creationId xmlns:a16="http://schemas.microsoft.com/office/drawing/2014/main" id="{6FFEB68E-1070-6193-E884-C7FB7C07A952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37" name="Group 20">
            <a:extLst>
              <a:ext uri="{FF2B5EF4-FFF2-40B4-BE49-F238E27FC236}">
                <a16:creationId xmlns:a16="http://schemas.microsoft.com/office/drawing/2014/main" id="{AE66D801-36DA-1921-2AFA-1F7F52AA010D}"/>
              </a:ext>
            </a:extLst>
          </p:cNvPr>
          <p:cNvGrpSpPr/>
          <p:nvPr/>
        </p:nvGrpSpPr>
        <p:grpSpPr>
          <a:xfrm>
            <a:off x="6365480" y="2885070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1B96BF9A-0F79-4E47-4DB9-D2342AA9CFC5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076BD53E-1551-3AD2-C7CB-4BBD178EB836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0" name="Group 7">
            <a:extLst>
              <a:ext uri="{FF2B5EF4-FFF2-40B4-BE49-F238E27FC236}">
                <a16:creationId xmlns:a16="http://schemas.microsoft.com/office/drawing/2014/main" id="{6A0BA9D7-0896-CF63-057B-56E4FB61DF00}"/>
              </a:ext>
            </a:extLst>
          </p:cNvPr>
          <p:cNvGrpSpPr/>
          <p:nvPr/>
        </p:nvGrpSpPr>
        <p:grpSpPr>
          <a:xfrm>
            <a:off x="8123200" y="2612816"/>
            <a:ext cx="1172499" cy="1128617"/>
            <a:chOff x="0" y="0"/>
            <a:chExt cx="1563332" cy="1504823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153CC898-CDBE-2E09-D236-D96EC87F124E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74C74656-5169-638E-FE94-3FA9A28231DD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3" name="Group 20">
            <a:extLst>
              <a:ext uri="{FF2B5EF4-FFF2-40B4-BE49-F238E27FC236}">
                <a16:creationId xmlns:a16="http://schemas.microsoft.com/office/drawing/2014/main" id="{2B70ED98-31C2-2DFC-770A-08161005FE4E}"/>
              </a:ext>
            </a:extLst>
          </p:cNvPr>
          <p:cNvGrpSpPr/>
          <p:nvPr/>
        </p:nvGrpSpPr>
        <p:grpSpPr>
          <a:xfrm>
            <a:off x="9610558" y="2935936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9F6D5399-B640-C822-4110-2F1102C63582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E2531CF1-FEBB-0151-B866-27887E92BF2C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6" name="Group 7">
            <a:extLst>
              <a:ext uri="{FF2B5EF4-FFF2-40B4-BE49-F238E27FC236}">
                <a16:creationId xmlns:a16="http://schemas.microsoft.com/office/drawing/2014/main" id="{8DFB5924-99E6-8239-BE2E-FEAF1D872276}"/>
              </a:ext>
            </a:extLst>
          </p:cNvPr>
          <p:cNvGrpSpPr/>
          <p:nvPr/>
        </p:nvGrpSpPr>
        <p:grpSpPr>
          <a:xfrm>
            <a:off x="11359471" y="2638202"/>
            <a:ext cx="1172499" cy="1128617"/>
            <a:chOff x="0" y="0"/>
            <a:chExt cx="1563332" cy="1504823"/>
          </a:xfrm>
        </p:grpSpPr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44202D7E-5496-5608-3342-BEA5358F4F61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8" name="TextBox 9">
              <a:extLst>
                <a:ext uri="{FF2B5EF4-FFF2-40B4-BE49-F238E27FC236}">
                  <a16:creationId xmlns:a16="http://schemas.microsoft.com/office/drawing/2014/main" id="{26512F7C-D168-7176-8F8E-25B6F8454895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52" name="Group 7">
            <a:extLst>
              <a:ext uri="{FF2B5EF4-FFF2-40B4-BE49-F238E27FC236}">
                <a16:creationId xmlns:a16="http://schemas.microsoft.com/office/drawing/2014/main" id="{A9636914-4583-8404-5E2C-1149B7E09CEA}"/>
              </a:ext>
            </a:extLst>
          </p:cNvPr>
          <p:cNvGrpSpPr/>
          <p:nvPr/>
        </p:nvGrpSpPr>
        <p:grpSpPr>
          <a:xfrm>
            <a:off x="2433211" y="6654013"/>
            <a:ext cx="1172499" cy="1128617"/>
            <a:chOff x="0" y="0"/>
            <a:chExt cx="1563332" cy="1504823"/>
          </a:xfrm>
        </p:grpSpPr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15763947-14B9-B5D5-6911-6D7C1719346F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4" name="TextBox 9">
              <a:extLst>
                <a:ext uri="{FF2B5EF4-FFF2-40B4-BE49-F238E27FC236}">
                  <a16:creationId xmlns:a16="http://schemas.microsoft.com/office/drawing/2014/main" id="{7A4C84EF-184A-7B2A-544F-DE5319940157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55" name="Group 61">
            <a:extLst>
              <a:ext uri="{FF2B5EF4-FFF2-40B4-BE49-F238E27FC236}">
                <a16:creationId xmlns:a16="http://schemas.microsoft.com/office/drawing/2014/main" id="{B918E81F-9A63-23DE-56E3-328EA8950892}"/>
              </a:ext>
            </a:extLst>
          </p:cNvPr>
          <p:cNvGrpSpPr/>
          <p:nvPr/>
        </p:nvGrpSpPr>
        <p:grpSpPr>
          <a:xfrm>
            <a:off x="17443329" y="2935936"/>
            <a:ext cx="410499" cy="866718"/>
            <a:chOff x="0" y="0"/>
            <a:chExt cx="547332" cy="1155624"/>
          </a:xfrm>
          <a:solidFill>
            <a:schemeClr val="bg1"/>
          </a:solidFill>
        </p:grpSpPr>
        <p:sp>
          <p:nvSpPr>
            <p:cNvPr id="56" name="Freeform 62">
              <a:extLst>
                <a:ext uri="{FF2B5EF4-FFF2-40B4-BE49-F238E27FC236}">
                  <a16:creationId xmlns:a16="http://schemas.microsoft.com/office/drawing/2014/main" id="{509E9288-2986-BED0-9288-4AEAA07FCD4C}"/>
                </a:ext>
              </a:extLst>
            </p:cNvPr>
            <p:cNvSpPr/>
            <p:nvPr/>
          </p:nvSpPr>
          <p:spPr>
            <a:xfrm>
              <a:off x="12700" y="12700"/>
              <a:ext cx="521970" cy="1130173"/>
            </a:xfrm>
            <a:custGeom>
              <a:avLst/>
              <a:gdLst/>
              <a:ahLst/>
              <a:cxnLst/>
              <a:rect l="l" t="t" r="r" b="b"/>
              <a:pathLst>
                <a:path w="521970" h="1130173">
                  <a:moveTo>
                    <a:pt x="0" y="0"/>
                  </a:moveTo>
                  <a:lnTo>
                    <a:pt x="260985" y="0"/>
                  </a:lnTo>
                  <a:lnTo>
                    <a:pt x="521970" y="565150"/>
                  </a:lnTo>
                  <a:lnTo>
                    <a:pt x="260985" y="1130173"/>
                  </a:lnTo>
                  <a:lnTo>
                    <a:pt x="0" y="1130173"/>
                  </a:lnTo>
                  <a:lnTo>
                    <a:pt x="260985" y="56515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7" name="Freeform 63">
              <a:extLst>
                <a:ext uri="{FF2B5EF4-FFF2-40B4-BE49-F238E27FC236}">
                  <a16:creationId xmlns:a16="http://schemas.microsoft.com/office/drawing/2014/main" id="{8B730015-2DC1-9886-2F98-EA8DDBBAEF98}"/>
                </a:ext>
              </a:extLst>
            </p:cNvPr>
            <p:cNvSpPr/>
            <p:nvPr/>
          </p:nvSpPr>
          <p:spPr>
            <a:xfrm>
              <a:off x="-13" y="0"/>
              <a:ext cx="547256" cy="1155573"/>
            </a:xfrm>
            <a:custGeom>
              <a:avLst/>
              <a:gdLst/>
              <a:ahLst/>
              <a:cxnLst/>
              <a:rect l="l" t="t" r="r" b="b"/>
              <a:pathLst>
                <a:path w="547256" h="1155573">
                  <a:moveTo>
                    <a:pt x="12713" y="0"/>
                  </a:moveTo>
                  <a:lnTo>
                    <a:pt x="273698" y="0"/>
                  </a:lnTo>
                  <a:cubicBezTo>
                    <a:pt x="278651" y="0"/>
                    <a:pt x="283096" y="2921"/>
                    <a:pt x="285255" y="7366"/>
                  </a:cubicBezTo>
                  <a:lnTo>
                    <a:pt x="546113" y="572516"/>
                  </a:lnTo>
                  <a:cubicBezTo>
                    <a:pt x="547637" y="575945"/>
                    <a:pt x="547637" y="579755"/>
                    <a:pt x="546113" y="583184"/>
                  </a:cubicBezTo>
                  <a:lnTo>
                    <a:pt x="285255" y="1148207"/>
                  </a:lnTo>
                  <a:cubicBezTo>
                    <a:pt x="283223" y="1152652"/>
                    <a:pt x="278651" y="1155573"/>
                    <a:pt x="273698" y="1155573"/>
                  </a:cubicBezTo>
                  <a:lnTo>
                    <a:pt x="12713" y="1155573"/>
                  </a:lnTo>
                  <a:cubicBezTo>
                    <a:pt x="8395" y="1155573"/>
                    <a:pt x="4331" y="1153414"/>
                    <a:pt x="2045" y="1149731"/>
                  </a:cubicBezTo>
                  <a:cubicBezTo>
                    <a:pt x="-241" y="1146048"/>
                    <a:pt x="-622" y="1141476"/>
                    <a:pt x="1156" y="1137539"/>
                  </a:cubicBezTo>
                  <a:lnTo>
                    <a:pt x="262141" y="572389"/>
                  </a:lnTo>
                  <a:lnTo>
                    <a:pt x="273698" y="577723"/>
                  </a:lnTo>
                  <a:lnTo>
                    <a:pt x="262141" y="583057"/>
                  </a:lnTo>
                  <a:lnTo>
                    <a:pt x="1156" y="18034"/>
                  </a:lnTo>
                  <a:cubicBezTo>
                    <a:pt x="-622" y="14097"/>
                    <a:pt x="-368" y="9525"/>
                    <a:pt x="2045" y="5842"/>
                  </a:cubicBezTo>
                  <a:cubicBezTo>
                    <a:pt x="4458" y="2159"/>
                    <a:pt x="8395" y="0"/>
                    <a:pt x="12713" y="0"/>
                  </a:cubicBezTo>
                  <a:moveTo>
                    <a:pt x="12713" y="25400"/>
                  </a:moveTo>
                  <a:lnTo>
                    <a:pt x="12713" y="12700"/>
                  </a:lnTo>
                  <a:lnTo>
                    <a:pt x="24270" y="7366"/>
                  </a:lnTo>
                  <a:lnTo>
                    <a:pt x="285255" y="572516"/>
                  </a:lnTo>
                  <a:cubicBezTo>
                    <a:pt x="286779" y="575945"/>
                    <a:pt x="286779" y="579755"/>
                    <a:pt x="285255" y="583184"/>
                  </a:cubicBezTo>
                  <a:lnTo>
                    <a:pt x="24270" y="1148207"/>
                  </a:lnTo>
                  <a:lnTo>
                    <a:pt x="12713" y="1142873"/>
                  </a:lnTo>
                  <a:lnTo>
                    <a:pt x="12713" y="1130173"/>
                  </a:lnTo>
                  <a:lnTo>
                    <a:pt x="273698" y="1130173"/>
                  </a:lnTo>
                  <a:lnTo>
                    <a:pt x="273698" y="1142873"/>
                  </a:lnTo>
                  <a:lnTo>
                    <a:pt x="262141" y="1137539"/>
                  </a:lnTo>
                  <a:lnTo>
                    <a:pt x="523126" y="572389"/>
                  </a:lnTo>
                  <a:lnTo>
                    <a:pt x="534683" y="577723"/>
                  </a:lnTo>
                  <a:lnTo>
                    <a:pt x="523126" y="583057"/>
                  </a:lnTo>
                  <a:lnTo>
                    <a:pt x="262141" y="18034"/>
                  </a:lnTo>
                  <a:lnTo>
                    <a:pt x="273698" y="12700"/>
                  </a:lnTo>
                  <a:lnTo>
                    <a:pt x="273698" y="25400"/>
                  </a:lnTo>
                  <a:lnTo>
                    <a:pt x="12713" y="2540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61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0F7A0845-B428-3A10-584C-C2FD5CC2993E}"/>
              </a:ext>
            </a:extLst>
          </p:cNvPr>
          <p:cNvSpPr/>
          <p:nvPr/>
        </p:nvSpPr>
        <p:spPr>
          <a:xfrm>
            <a:off x="1201051" y="3718170"/>
            <a:ext cx="1033227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en-US" dirty="0" err="1"/>
              <a:t>ç</a:t>
            </a:r>
            <a:endParaRPr lang="en-US" dirty="0"/>
          </a:p>
        </p:txBody>
      </p:sp>
      <p:sp>
        <p:nvSpPr>
          <p:cNvPr id="62" name="Freeform 24">
            <a:extLst>
              <a:ext uri="{FF2B5EF4-FFF2-40B4-BE49-F238E27FC236}">
                <a16:creationId xmlns:a16="http://schemas.microsoft.com/office/drawing/2014/main" id="{66842642-24F4-03CF-E48C-465621FC54B6}"/>
              </a:ext>
            </a:extLst>
          </p:cNvPr>
          <p:cNvSpPr/>
          <p:nvPr/>
        </p:nvSpPr>
        <p:spPr>
          <a:xfrm>
            <a:off x="2397961" y="3714630"/>
            <a:ext cx="868188" cy="1325655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3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E81A9976-E19E-5B07-1987-0736D28076C0}"/>
              </a:ext>
            </a:extLst>
          </p:cNvPr>
          <p:cNvSpPr/>
          <p:nvPr/>
        </p:nvSpPr>
        <p:spPr>
          <a:xfrm>
            <a:off x="4363144" y="3750481"/>
            <a:ext cx="1033227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en-US" dirty="0" err="1"/>
              <a:t>ç</a:t>
            </a:r>
            <a:endParaRPr lang="en-US" dirty="0"/>
          </a:p>
        </p:txBody>
      </p:sp>
      <p:sp>
        <p:nvSpPr>
          <p:cNvPr id="64" name="Freeform 24">
            <a:extLst>
              <a:ext uri="{FF2B5EF4-FFF2-40B4-BE49-F238E27FC236}">
                <a16:creationId xmlns:a16="http://schemas.microsoft.com/office/drawing/2014/main" id="{7179B898-A987-8FAE-7EBF-9087A7EA0FB8}"/>
              </a:ext>
            </a:extLst>
          </p:cNvPr>
          <p:cNvSpPr/>
          <p:nvPr/>
        </p:nvSpPr>
        <p:spPr>
          <a:xfrm>
            <a:off x="5554714" y="3736954"/>
            <a:ext cx="868188" cy="1325655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5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AFE9700D-93EB-F99A-8C23-AD71B994C594}"/>
              </a:ext>
            </a:extLst>
          </p:cNvPr>
          <p:cNvSpPr/>
          <p:nvPr/>
        </p:nvSpPr>
        <p:spPr>
          <a:xfrm>
            <a:off x="7606586" y="3834207"/>
            <a:ext cx="1033227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en-US" dirty="0" err="1"/>
              <a:t>ç</a:t>
            </a:r>
            <a:endParaRPr lang="en-US" dirty="0"/>
          </a:p>
        </p:txBody>
      </p:sp>
      <p:sp>
        <p:nvSpPr>
          <p:cNvPr id="66" name="Freeform 24">
            <a:extLst>
              <a:ext uri="{FF2B5EF4-FFF2-40B4-BE49-F238E27FC236}">
                <a16:creationId xmlns:a16="http://schemas.microsoft.com/office/drawing/2014/main" id="{FA9E98FC-FD92-1E21-74FF-3C3F5BC0F28A}"/>
              </a:ext>
            </a:extLst>
          </p:cNvPr>
          <p:cNvSpPr/>
          <p:nvPr/>
        </p:nvSpPr>
        <p:spPr>
          <a:xfrm>
            <a:off x="8812579" y="3838106"/>
            <a:ext cx="868188" cy="1325655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67" name="Group 74">
            <a:extLst>
              <a:ext uri="{FF2B5EF4-FFF2-40B4-BE49-F238E27FC236}">
                <a16:creationId xmlns:a16="http://schemas.microsoft.com/office/drawing/2014/main" id="{7C30D6C8-EC6E-1E77-9040-52185C187340}"/>
              </a:ext>
            </a:extLst>
          </p:cNvPr>
          <p:cNvGrpSpPr/>
          <p:nvPr/>
        </p:nvGrpSpPr>
        <p:grpSpPr>
          <a:xfrm>
            <a:off x="12622939" y="2712910"/>
            <a:ext cx="910533" cy="3013291"/>
            <a:chOff x="0" y="0"/>
            <a:chExt cx="1214044" cy="4017721"/>
          </a:xfrm>
          <a:solidFill>
            <a:schemeClr val="bg1"/>
          </a:solidFill>
        </p:grpSpPr>
        <p:sp>
          <p:nvSpPr>
            <p:cNvPr id="68" name="Freeform 75">
              <a:extLst>
                <a:ext uri="{FF2B5EF4-FFF2-40B4-BE49-F238E27FC236}">
                  <a16:creationId xmlns:a16="http://schemas.microsoft.com/office/drawing/2014/main" id="{D3E132AB-62AB-DE31-8858-C2DB971CCEA4}"/>
                </a:ext>
              </a:extLst>
            </p:cNvPr>
            <p:cNvSpPr/>
            <p:nvPr/>
          </p:nvSpPr>
          <p:spPr>
            <a:xfrm>
              <a:off x="127" y="0"/>
              <a:ext cx="1213866" cy="4017772"/>
            </a:xfrm>
            <a:custGeom>
              <a:avLst/>
              <a:gdLst/>
              <a:ahLst/>
              <a:cxnLst/>
              <a:rect l="l" t="t" r="r" b="b"/>
              <a:pathLst>
                <a:path w="1213866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cubicBezTo>
                    <a:pt x="1201039" y="0"/>
                    <a:pt x="1213866" y="12827"/>
                    <a:pt x="1213866" y="28575"/>
                  </a:cubicBezTo>
                  <a:lnTo>
                    <a:pt x="1213866" y="3989197"/>
                  </a:lnTo>
                  <a:cubicBezTo>
                    <a:pt x="1213866" y="4004945"/>
                    <a:pt x="1201039" y="4017772"/>
                    <a:pt x="1185291" y="4017772"/>
                  </a:cubicBezTo>
                  <a:moveTo>
                    <a:pt x="1185291" y="3960622"/>
                  </a:moveTo>
                  <a:lnTo>
                    <a:pt x="1185291" y="3989197"/>
                  </a:lnTo>
                  <a:lnTo>
                    <a:pt x="1156716" y="3989197"/>
                  </a:lnTo>
                  <a:lnTo>
                    <a:pt x="1156716" y="28575"/>
                  </a:lnTo>
                  <a:lnTo>
                    <a:pt x="1185291" y="28575"/>
                  </a:ln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9" name="Freeform 76">
              <a:extLst>
                <a:ext uri="{FF2B5EF4-FFF2-40B4-BE49-F238E27FC236}">
                  <a16:creationId xmlns:a16="http://schemas.microsoft.com/office/drawing/2014/main" id="{12ADC860-431D-EEE7-2F07-4B85C5F70A93}"/>
                </a:ext>
              </a:extLst>
            </p:cNvPr>
            <p:cNvSpPr/>
            <p:nvPr/>
          </p:nvSpPr>
          <p:spPr>
            <a:xfrm>
              <a:off x="127" y="0"/>
              <a:ext cx="1185291" cy="4017772"/>
            </a:xfrm>
            <a:custGeom>
              <a:avLst/>
              <a:gdLst/>
              <a:ahLst/>
              <a:cxnLst/>
              <a:rect l="l" t="t" r="r" b="b"/>
              <a:pathLst>
                <a:path w="1185291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70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8AD688C7-74F1-A48C-BD91-432C935472E1}"/>
              </a:ext>
            </a:extLst>
          </p:cNvPr>
          <p:cNvSpPr/>
          <p:nvPr/>
        </p:nvSpPr>
        <p:spPr>
          <a:xfrm>
            <a:off x="11040033" y="3937125"/>
            <a:ext cx="1752472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71" name="Group 61">
            <a:extLst>
              <a:ext uri="{FF2B5EF4-FFF2-40B4-BE49-F238E27FC236}">
                <a16:creationId xmlns:a16="http://schemas.microsoft.com/office/drawing/2014/main" id="{5FB19764-5C6F-344F-BDE0-02FC128004E2}"/>
              </a:ext>
            </a:extLst>
          </p:cNvPr>
          <p:cNvGrpSpPr/>
          <p:nvPr/>
        </p:nvGrpSpPr>
        <p:grpSpPr>
          <a:xfrm>
            <a:off x="1859845" y="6798412"/>
            <a:ext cx="410499" cy="866718"/>
            <a:chOff x="0" y="0"/>
            <a:chExt cx="547332" cy="1155624"/>
          </a:xfrm>
          <a:solidFill>
            <a:schemeClr val="bg1"/>
          </a:solidFill>
        </p:grpSpPr>
        <p:sp>
          <p:nvSpPr>
            <p:cNvPr id="72" name="Freeform 62">
              <a:extLst>
                <a:ext uri="{FF2B5EF4-FFF2-40B4-BE49-F238E27FC236}">
                  <a16:creationId xmlns:a16="http://schemas.microsoft.com/office/drawing/2014/main" id="{F1BF1170-78E3-E1FA-4966-1BAE76021192}"/>
                </a:ext>
              </a:extLst>
            </p:cNvPr>
            <p:cNvSpPr/>
            <p:nvPr/>
          </p:nvSpPr>
          <p:spPr>
            <a:xfrm>
              <a:off x="12700" y="12700"/>
              <a:ext cx="521970" cy="1130173"/>
            </a:xfrm>
            <a:custGeom>
              <a:avLst/>
              <a:gdLst/>
              <a:ahLst/>
              <a:cxnLst/>
              <a:rect l="l" t="t" r="r" b="b"/>
              <a:pathLst>
                <a:path w="521970" h="1130173">
                  <a:moveTo>
                    <a:pt x="0" y="0"/>
                  </a:moveTo>
                  <a:lnTo>
                    <a:pt x="260985" y="0"/>
                  </a:lnTo>
                  <a:lnTo>
                    <a:pt x="521970" y="565150"/>
                  </a:lnTo>
                  <a:lnTo>
                    <a:pt x="260985" y="1130173"/>
                  </a:lnTo>
                  <a:lnTo>
                    <a:pt x="0" y="1130173"/>
                  </a:lnTo>
                  <a:lnTo>
                    <a:pt x="260985" y="56515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3" name="Freeform 63">
              <a:extLst>
                <a:ext uri="{FF2B5EF4-FFF2-40B4-BE49-F238E27FC236}">
                  <a16:creationId xmlns:a16="http://schemas.microsoft.com/office/drawing/2014/main" id="{5291F2F3-08D3-CB54-D777-541336F8DA9F}"/>
                </a:ext>
              </a:extLst>
            </p:cNvPr>
            <p:cNvSpPr/>
            <p:nvPr/>
          </p:nvSpPr>
          <p:spPr>
            <a:xfrm>
              <a:off x="-13" y="0"/>
              <a:ext cx="547256" cy="1155573"/>
            </a:xfrm>
            <a:custGeom>
              <a:avLst/>
              <a:gdLst/>
              <a:ahLst/>
              <a:cxnLst/>
              <a:rect l="l" t="t" r="r" b="b"/>
              <a:pathLst>
                <a:path w="547256" h="1155573">
                  <a:moveTo>
                    <a:pt x="12713" y="0"/>
                  </a:moveTo>
                  <a:lnTo>
                    <a:pt x="273698" y="0"/>
                  </a:lnTo>
                  <a:cubicBezTo>
                    <a:pt x="278651" y="0"/>
                    <a:pt x="283096" y="2921"/>
                    <a:pt x="285255" y="7366"/>
                  </a:cubicBezTo>
                  <a:lnTo>
                    <a:pt x="546113" y="572516"/>
                  </a:lnTo>
                  <a:cubicBezTo>
                    <a:pt x="547637" y="575945"/>
                    <a:pt x="547637" y="579755"/>
                    <a:pt x="546113" y="583184"/>
                  </a:cubicBezTo>
                  <a:lnTo>
                    <a:pt x="285255" y="1148207"/>
                  </a:lnTo>
                  <a:cubicBezTo>
                    <a:pt x="283223" y="1152652"/>
                    <a:pt x="278651" y="1155573"/>
                    <a:pt x="273698" y="1155573"/>
                  </a:cubicBezTo>
                  <a:lnTo>
                    <a:pt x="12713" y="1155573"/>
                  </a:lnTo>
                  <a:cubicBezTo>
                    <a:pt x="8395" y="1155573"/>
                    <a:pt x="4331" y="1153414"/>
                    <a:pt x="2045" y="1149731"/>
                  </a:cubicBezTo>
                  <a:cubicBezTo>
                    <a:pt x="-241" y="1146048"/>
                    <a:pt x="-622" y="1141476"/>
                    <a:pt x="1156" y="1137539"/>
                  </a:cubicBezTo>
                  <a:lnTo>
                    <a:pt x="262141" y="572389"/>
                  </a:lnTo>
                  <a:lnTo>
                    <a:pt x="273698" y="577723"/>
                  </a:lnTo>
                  <a:lnTo>
                    <a:pt x="262141" y="583057"/>
                  </a:lnTo>
                  <a:lnTo>
                    <a:pt x="1156" y="18034"/>
                  </a:lnTo>
                  <a:cubicBezTo>
                    <a:pt x="-622" y="14097"/>
                    <a:pt x="-368" y="9525"/>
                    <a:pt x="2045" y="5842"/>
                  </a:cubicBezTo>
                  <a:cubicBezTo>
                    <a:pt x="4458" y="2159"/>
                    <a:pt x="8395" y="0"/>
                    <a:pt x="12713" y="0"/>
                  </a:cubicBezTo>
                  <a:moveTo>
                    <a:pt x="12713" y="25400"/>
                  </a:moveTo>
                  <a:lnTo>
                    <a:pt x="12713" y="12700"/>
                  </a:lnTo>
                  <a:lnTo>
                    <a:pt x="24270" y="7366"/>
                  </a:lnTo>
                  <a:lnTo>
                    <a:pt x="285255" y="572516"/>
                  </a:lnTo>
                  <a:cubicBezTo>
                    <a:pt x="286779" y="575945"/>
                    <a:pt x="286779" y="579755"/>
                    <a:pt x="285255" y="583184"/>
                  </a:cubicBezTo>
                  <a:lnTo>
                    <a:pt x="24270" y="1148207"/>
                  </a:lnTo>
                  <a:lnTo>
                    <a:pt x="12713" y="1142873"/>
                  </a:lnTo>
                  <a:lnTo>
                    <a:pt x="12713" y="1130173"/>
                  </a:lnTo>
                  <a:lnTo>
                    <a:pt x="273698" y="1130173"/>
                  </a:lnTo>
                  <a:lnTo>
                    <a:pt x="273698" y="1142873"/>
                  </a:lnTo>
                  <a:lnTo>
                    <a:pt x="262141" y="1137539"/>
                  </a:lnTo>
                  <a:lnTo>
                    <a:pt x="523126" y="572389"/>
                  </a:lnTo>
                  <a:lnTo>
                    <a:pt x="534683" y="577723"/>
                  </a:lnTo>
                  <a:lnTo>
                    <a:pt x="523126" y="583057"/>
                  </a:lnTo>
                  <a:lnTo>
                    <a:pt x="262141" y="18034"/>
                  </a:lnTo>
                  <a:lnTo>
                    <a:pt x="273698" y="12700"/>
                  </a:lnTo>
                  <a:lnTo>
                    <a:pt x="273698" y="25400"/>
                  </a:lnTo>
                  <a:lnTo>
                    <a:pt x="12713" y="2540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74" name="TextBox 10">
            <a:extLst>
              <a:ext uri="{FF2B5EF4-FFF2-40B4-BE49-F238E27FC236}">
                <a16:creationId xmlns:a16="http://schemas.microsoft.com/office/drawing/2014/main" id="{756E8142-F15A-3DE2-E547-34E800E6F977}"/>
              </a:ext>
            </a:extLst>
          </p:cNvPr>
          <p:cNvSpPr txBox="1"/>
          <p:nvPr/>
        </p:nvSpPr>
        <p:spPr>
          <a:xfrm>
            <a:off x="13678768" y="2856287"/>
            <a:ext cx="3504152" cy="160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Pemeriksaan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beralih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SINGKAT dan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dicatat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dalam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berita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serta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Anggota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II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pemeriksaan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sp>
        <p:nvSpPr>
          <p:cNvPr id="75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059EE5C2-ED94-A272-81CF-6121E00C8335}"/>
              </a:ext>
            </a:extLst>
          </p:cNvPr>
          <p:cNvSpPr/>
          <p:nvPr/>
        </p:nvSpPr>
        <p:spPr>
          <a:xfrm>
            <a:off x="2170950" y="7882765"/>
            <a:ext cx="1752472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6" name="TextBox 10">
            <a:extLst>
              <a:ext uri="{FF2B5EF4-FFF2-40B4-BE49-F238E27FC236}">
                <a16:creationId xmlns:a16="http://schemas.microsoft.com/office/drawing/2014/main" id="{87DB9A67-DCAF-01B6-8AA0-C24AE4287E04}"/>
              </a:ext>
            </a:extLst>
          </p:cNvPr>
          <p:cNvSpPr txBox="1"/>
          <p:nvPr/>
        </p:nvSpPr>
        <p:spPr>
          <a:xfrm>
            <a:off x="662308" y="5163234"/>
            <a:ext cx="3030493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menanyakan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kepada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bersedia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mengakui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dakwaan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7" name="TextBox 10">
            <a:extLst>
              <a:ext uri="{FF2B5EF4-FFF2-40B4-BE49-F238E27FC236}">
                <a16:creationId xmlns:a16="http://schemas.microsoft.com/office/drawing/2014/main" id="{5681BB7D-8961-29FA-9DBD-45A71B5EBC47}"/>
              </a:ext>
            </a:extLst>
          </p:cNvPr>
          <p:cNvSpPr txBox="1"/>
          <p:nvPr/>
        </p:nvSpPr>
        <p:spPr>
          <a:xfrm>
            <a:off x="3881124" y="5169005"/>
            <a:ext cx="3030493" cy="160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Dalam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hal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tidak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mengakui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perbuatan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yang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didakwakan</a:t>
            </a:r>
            <a:r>
              <a:rPr lang="id-ID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pemeriksaan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BIASA</a:t>
            </a:r>
          </a:p>
        </p:txBody>
      </p:sp>
      <p:sp>
        <p:nvSpPr>
          <p:cNvPr id="78" name="TextBox 10">
            <a:extLst>
              <a:ext uri="{FF2B5EF4-FFF2-40B4-BE49-F238E27FC236}">
                <a16:creationId xmlns:a16="http://schemas.microsoft.com/office/drawing/2014/main" id="{F81B5AED-2CC4-0ECA-FDF5-D694AE85AEBD}"/>
              </a:ext>
            </a:extLst>
          </p:cNvPr>
          <p:cNvSpPr txBox="1"/>
          <p:nvPr/>
        </p:nvSpPr>
        <p:spPr>
          <a:xfrm>
            <a:off x="7124566" y="5195409"/>
            <a:ext cx="3030493" cy="160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Dalam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hal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mengaku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id-ID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pemeriksaan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SINGKAT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sesuai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Pasal 205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(2)</a:t>
            </a:r>
          </a:p>
        </p:txBody>
      </p:sp>
      <p:sp>
        <p:nvSpPr>
          <p:cNvPr id="79" name="TextBox 10">
            <a:extLst>
              <a:ext uri="{FF2B5EF4-FFF2-40B4-BE49-F238E27FC236}">
                <a16:creationId xmlns:a16="http://schemas.microsoft.com/office/drawing/2014/main" id="{5F637EA4-5713-6FC9-8BE0-8F590647E77A}"/>
              </a:ext>
            </a:extLst>
          </p:cNvPr>
          <p:cNvSpPr txBox="1"/>
          <p:nvPr/>
        </p:nvSpPr>
        <p:spPr>
          <a:xfrm>
            <a:off x="10361149" y="5415644"/>
            <a:ext cx="3030493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Dalam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hal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berkeyakinan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Pasal 205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(2)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terpenuhi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80" name="TextBox 10">
            <a:extLst>
              <a:ext uri="{FF2B5EF4-FFF2-40B4-BE49-F238E27FC236}">
                <a16:creationId xmlns:a16="http://schemas.microsoft.com/office/drawing/2014/main" id="{4E148110-BC2A-C3FB-C61B-66404D4AC441}"/>
              </a:ext>
            </a:extLst>
          </p:cNvPr>
          <p:cNvSpPr txBox="1"/>
          <p:nvPr/>
        </p:nvSpPr>
        <p:spPr>
          <a:xfrm>
            <a:off x="13680757" y="4645402"/>
            <a:ext cx="350415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Penjatuhan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pidana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harus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memenuhi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ketentuan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Pasal 257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(5) paling lama 3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tahun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penjara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sp>
        <p:nvSpPr>
          <p:cNvPr id="81" name="TextBox 10">
            <a:extLst>
              <a:ext uri="{FF2B5EF4-FFF2-40B4-BE49-F238E27FC236}">
                <a16:creationId xmlns:a16="http://schemas.microsoft.com/office/drawing/2014/main" id="{B0C97DE0-27CD-56F3-A954-510B43E099B9}"/>
              </a:ext>
            </a:extLst>
          </p:cNvPr>
          <p:cNvSpPr txBox="1"/>
          <p:nvPr/>
        </p:nvSpPr>
        <p:spPr>
          <a:xfrm>
            <a:off x="13684019" y="6086807"/>
            <a:ext cx="350415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Penahanan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tetap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dapat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kecuali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Tunggal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berpendapat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lain.</a:t>
            </a:r>
          </a:p>
        </p:txBody>
      </p:sp>
      <p:sp>
        <p:nvSpPr>
          <p:cNvPr id="82" name="TextBox 10">
            <a:extLst>
              <a:ext uri="{FF2B5EF4-FFF2-40B4-BE49-F238E27FC236}">
                <a16:creationId xmlns:a16="http://schemas.microsoft.com/office/drawing/2014/main" id="{7F5906A3-32EE-B58B-4411-8FE813453A4F}"/>
              </a:ext>
            </a:extLst>
          </p:cNvPr>
          <p:cNvSpPr txBox="1"/>
          <p:nvPr/>
        </p:nvSpPr>
        <p:spPr>
          <a:xfrm>
            <a:off x="13678768" y="7518658"/>
            <a:ext cx="3504152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Perpanjangan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penahanan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merupakan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kewenangan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Tunggal yang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mengadili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sp>
        <p:nvSpPr>
          <p:cNvPr id="83" name="TextBox 10">
            <a:extLst>
              <a:ext uri="{FF2B5EF4-FFF2-40B4-BE49-F238E27FC236}">
                <a16:creationId xmlns:a16="http://schemas.microsoft.com/office/drawing/2014/main" id="{5E8EF3B1-BBA4-9318-249D-E1B1B8B6FF78}"/>
              </a:ext>
            </a:extLst>
          </p:cNvPr>
          <p:cNvSpPr txBox="1"/>
          <p:nvPr/>
        </p:nvSpPr>
        <p:spPr>
          <a:xfrm>
            <a:off x="13678768" y="8587206"/>
            <a:ext cx="3504152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Nomor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perkara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dalam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putusan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tetap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menggunakan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register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pemeriksaan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biasa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sp>
        <p:nvSpPr>
          <p:cNvPr id="84" name="TextBox 10">
            <a:extLst>
              <a:ext uri="{FF2B5EF4-FFF2-40B4-BE49-F238E27FC236}">
                <a16:creationId xmlns:a16="http://schemas.microsoft.com/office/drawing/2014/main" id="{B298B028-3F25-1BCF-4FAB-D51CDD41D04E}"/>
              </a:ext>
            </a:extLst>
          </p:cNvPr>
          <p:cNvSpPr txBox="1"/>
          <p:nvPr/>
        </p:nvSpPr>
        <p:spPr>
          <a:xfrm>
            <a:off x="504356" y="9228408"/>
            <a:ext cx="5861124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Dalam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hal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berkeyakinan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Pasal 205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(2)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tidak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terpenuhi</a:t>
            </a:r>
            <a:r>
              <a:rPr lang="id-ID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pemeriksaan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BIASA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1638F-B350-5178-D0CE-EED4821BC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84A68A7-B5BB-F6B1-79F2-EE0A52BBBCFA}"/>
              </a:ext>
            </a:extLst>
          </p:cNvPr>
          <p:cNvSpPr/>
          <p:nvPr/>
        </p:nvSpPr>
        <p:spPr>
          <a:xfrm>
            <a:off x="15054077" y="9148699"/>
            <a:ext cx="3233923" cy="1171875"/>
          </a:xfrm>
          <a:custGeom>
            <a:avLst/>
            <a:gdLst/>
            <a:ahLst/>
            <a:cxnLst/>
            <a:rect l="l" t="t" r="r" b="b"/>
            <a:pathLst>
              <a:path w="3233923" h="1171875">
                <a:moveTo>
                  <a:pt x="0" y="0"/>
                </a:moveTo>
                <a:lnTo>
                  <a:pt x="3233923" y="0"/>
                </a:lnTo>
                <a:lnTo>
                  <a:pt x="3233923" y="1171875"/>
                </a:lnTo>
                <a:lnTo>
                  <a:pt x="0" y="117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43010" b="-115982"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171D8FD-3A5C-E047-B940-FBD3ED6C4C0B}"/>
              </a:ext>
            </a:extLst>
          </p:cNvPr>
          <p:cNvGrpSpPr/>
          <p:nvPr/>
        </p:nvGrpSpPr>
        <p:grpSpPr>
          <a:xfrm>
            <a:off x="967825" y="1525536"/>
            <a:ext cx="16230600" cy="8646557"/>
            <a:chOff x="0" y="-57150"/>
            <a:chExt cx="4274726" cy="199419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0A4FEFF-D0EB-3EFC-CD65-D463CFB70CCE}"/>
                </a:ext>
              </a:extLst>
            </p:cNvPr>
            <p:cNvSpPr/>
            <p:nvPr/>
          </p:nvSpPr>
          <p:spPr>
            <a:xfrm>
              <a:off x="0" y="0"/>
              <a:ext cx="4274726" cy="1937042"/>
            </a:xfrm>
            <a:custGeom>
              <a:avLst/>
              <a:gdLst/>
              <a:ahLst/>
              <a:cxnLst/>
              <a:rect l="l" t="t" r="r" b="b"/>
              <a:pathLst>
                <a:path w="4274726" h="1842663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30739"/>
                  </a:lnTo>
                  <a:cubicBezTo>
                    <a:pt x="4274726" y="1837324"/>
                    <a:pt x="4269387" y="1842663"/>
                    <a:pt x="4262801" y="1842663"/>
                  </a:cubicBezTo>
                  <a:lnTo>
                    <a:pt x="11925" y="1842663"/>
                  </a:lnTo>
                  <a:cubicBezTo>
                    <a:pt x="5339" y="1842663"/>
                    <a:pt x="0" y="1837324"/>
                    <a:pt x="0" y="1830739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F2A9A0E-EB24-9D61-07C6-F22FCA6D7C1A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AutoShape 10">
            <a:extLst>
              <a:ext uri="{FF2B5EF4-FFF2-40B4-BE49-F238E27FC236}">
                <a16:creationId xmlns:a16="http://schemas.microsoft.com/office/drawing/2014/main" id="{E64FA193-5F7F-EEC8-F77F-D5766238098D}"/>
              </a:ext>
            </a:extLst>
          </p:cNvPr>
          <p:cNvSpPr/>
          <p:nvPr/>
        </p:nvSpPr>
        <p:spPr>
          <a:xfrm>
            <a:off x="1753153" y="1962056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B54F5A9F-ACAD-4711-08F6-3DBA982760FF}"/>
              </a:ext>
            </a:extLst>
          </p:cNvPr>
          <p:cNvSpPr/>
          <p:nvPr/>
        </p:nvSpPr>
        <p:spPr>
          <a:xfrm rot="-5400000">
            <a:off x="15624580" y="3602558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CD2EDF90-7C6F-5B5A-D8C1-963797BC5921}"/>
              </a:ext>
            </a:extLst>
          </p:cNvPr>
          <p:cNvSpPr/>
          <p:nvPr/>
        </p:nvSpPr>
        <p:spPr>
          <a:xfrm rot="-5400000">
            <a:off x="15852275" y="4196546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092763D-ACF2-CAEE-4DBA-D67C9FBB7457}"/>
              </a:ext>
            </a:extLst>
          </p:cNvPr>
          <p:cNvGrpSpPr/>
          <p:nvPr/>
        </p:nvGrpSpPr>
        <p:grpSpPr>
          <a:xfrm>
            <a:off x="-1533790" y="350142"/>
            <a:ext cx="2351823" cy="486124"/>
            <a:chOff x="0" y="0"/>
            <a:chExt cx="818728" cy="169232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3884A09-69FC-73A2-F47A-8234497F2424}"/>
                </a:ext>
              </a:extLst>
            </p:cNvPr>
            <p:cNvSpPr/>
            <p:nvPr/>
          </p:nvSpPr>
          <p:spPr>
            <a:xfrm>
              <a:off x="0" y="0"/>
              <a:ext cx="818728" cy="169232"/>
            </a:xfrm>
            <a:custGeom>
              <a:avLst/>
              <a:gdLst/>
              <a:ahLst/>
              <a:cxnLst/>
              <a:rect l="l" t="t" r="r" b="b"/>
              <a:pathLst>
                <a:path w="818728" h="169232">
                  <a:moveTo>
                    <a:pt x="82297" y="0"/>
                  </a:moveTo>
                  <a:lnTo>
                    <a:pt x="736431" y="0"/>
                  </a:lnTo>
                  <a:cubicBezTo>
                    <a:pt x="781883" y="0"/>
                    <a:pt x="818728" y="36846"/>
                    <a:pt x="818728" y="82297"/>
                  </a:cubicBezTo>
                  <a:lnTo>
                    <a:pt x="818728" y="86935"/>
                  </a:lnTo>
                  <a:cubicBezTo>
                    <a:pt x="818728" y="108761"/>
                    <a:pt x="810058" y="129694"/>
                    <a:pt x="794624" y="145128"/>
                  </a:cubicBezTo>
                  <a:cubicBezTo>
                    <a:pt x="779191" y="160561"/>
                    <a:pt x="758258" y="169232"/>
                    <a:pt x="736431" y="169232"/>
                  </a:cubicBezTo>
                  <a:lnTo>
                    <a:pt x="82297" y="169232"/>
                  </a:lnTo>
                  <a:cubicBezTo>
                    <a:pt x="60470" y="169232"/>
                    <a:pt x="39538" y="160561"/>
                    <a:pt x="24104" y="145128"/>
                  </a:cubicBezTo>
                  <a:cubicBezTo>
                    <a:pt x="8671" y="129694"/>
                    <a:pt x="0" y="108761"/>
                    <a:pt x="0" y="86935"/>
                  </a:cubicBezTo>
                  <a:lnTo>
                    <a:pt x="0" y="82297"/>
                  </a:lnTo>
                  <a:cubicBezTo>
                    <a:pt x="0" y="60470"/>
                    <a:pt x="8671" y="39538"/>
                    <a:pt x="24104" y="24104"/>
                  </a:cubicBezTo>
                  <a:cubicBezTo>
                    <a:pt x="39538" y="8671"/>
                    <a:pt x="60470" y="0"/>
                    <a:pt x="82297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CD7DA5BB-7A3D-E07D-DC4D-D137F82EB04D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A10DD0D-1AE9-D7DB-EECE-65ED106B51C2}"/>
              </a:ext>
            </a:extLst>
          </p:cNvPr>
          <p:cNvGrpSpPr/>
          <p:nvPr/>
        </p:nvGrpSpPr>
        <p:grpSpPr>
          <a:xfrm>
            <a:off x="-669055" y="893492"/>
            <a:ext cx="1873941" cy="486124"/>
            <a:chOff x="0" y="0"/>
            <a:chExt cx="652366" cy="169232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FB98A5C-F881-3403-06CF-383AC6FEFD1E}"/>
                </a:ext>
              </a:extLst>
            </p:cNvPr>
            <p:cNvSpPr/>
            <p:nvPr/>
          </p:nvSpPr>
          <p:spPr>
            <a:xfrm>
              <a:off x="0" y="0"/>
              <a:ext cx="652366" cy="169232"/>
            </a:xfrm>
            <a:custGeom>
              <a:avLst/>
              <a:gdLst/>
              <a:ahLst/>
              <a:cxnLst/>
              <a:rect l="l" t="t" r="r" b="b"/>
              <a:pathLst>
                <a:path w="652366" h="169232">
                  <a:moveTo>
                    <a:pt x="84616" y="0"/>
                  </a:moveTo>
                  <a:lnTo>
                    <a:pt x="567750" y="0"/>
                  </a:lnTo>
                  <a:cubicBezTo>
                    <a:pt x="590191" y="0"/>
                    <a:pt x="611714" y="8915"/>
                    <a:pt x="627582" y="24783"/>
                  </a:cubicBezTo>
                  <a:cubicBezTo>
                    <a:pt x="643451" y="40652"/>
                    <a:pt x="652366" y="62174"/>
                    <a:pt x="652366" y="84616"/>
                  </a:cubicBezTo>
                  <a:lnTo>
                    <a:pt x="652366" y="84616"/>
                  </a:lnTo>
                  <a:cubicBezTo>
                    <a:pt x="652366" y="131348"/>
                    <a:pt x="614482" y="169232"/>
                    <a:pt x="567750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D218F0E6-DE1E-98C4-BAA1-5E2F53B66D23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D29A7A20-6E37-5A57-C788-079617362640}"/>
              </a:ext>
            </a:extLst>
          </p:cNvPr>
          <p:cNvGrpSpPr/>
          <p:nvPr/>
        </p:nvGrpSpPr>
        <p:grpSpPr>
          <a:xfrm>
            <a:off x="123825" y="1432027"/>
            <a:ext cx="1518761" cy="486124"/>
            <a:chOff x="0" y="0"/>
            <a:chExt cx="528719" cy="169232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4704A56-16D4-33CC-C4A5-803B71B376B4}"/>
                </a:ext>
              </a:extLst>
            </p:cNvPr>
            <p:cNvSpPr/>
            <p:nvPr/>
          </p:nvSpPr>
          <p:spPr>
            <a:xfrm>
              <a:off x="0" y="0"/>
              <a:ext cx="528719" cy="169232"/>
            </a:xfrm>
            <a:custGeom>
              <a:avLst/>
              <a:gdLst/>
              <a:ahLst/>
              <a:cxnLst/>
              <a:rect l="l" t="t" r="r" b="b"/>
              <a:pathLst>
                <a:path w="528719" h="169232">
                  <a:moveTo>
                    <a:pt x="84616" y="0"/>
                  </a:moveTo>
                  <a:lnTo>
                    <a:pt x="444103" y="0"/>
                  </a:lnTo>
                  <a:cubicBezTo>
                    <a:pt x="466544" y="0"/>
                    <a:pt x="488067" y="8915"/>
                    <a:pt x="503935" y="24783"/>
                  </a:cubicBezTo>
                  <a:cubicBezTo>
                    <a:pt x="519804" y="40652"/>
                    <a:pt x="528719" y="62174"/>
                    <a:pt x="528719" y="84616"/>
                  </a:cubicBezTo>
                  <a:lnTo>
                    <a:pt x="528719" y="84616"/>
                  </a:lnTo>
                  <a:cubicBezTo>
                    <a:pt x="528719" y="131348"/>
                    <a:pt x="490835" y="169232"/>
                    <a:pt x="444103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EB447CBF-F991-0A18-9A0D-AE9BD2FB54B7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3AD83AFD-83B5-2B8E-9CD1-AC6A4D1C643C}"/>
              </a:ext>
            </a:extLst>
          </p:cNvPr>
          <p:cNvGrpSpPr/>
          <p:nvPr/>
        </p:nvGrpSpPr>
        <p:grpSpPr>
          <a:xfrm>
            <a:off x="17191420" y="-182065"/>
            <a:ext cx="1822784" cy="1822784"/>
            <a:chOff x="0" y="0"/>
            <a:chExt cx="8128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D35B15F-4108-EEC9-3E19-C7A102533D2D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8F74D29B-E0C3-FC51-B4C5-4EAD0ACD12B8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729503F0-3595-B7D3-3A47-4194C4854332}"/>
              </a:ext>
            </a:extLst>
          </p:cNvPr>
          <p:cNvSpPr/>
          <p:nvPr/>
        </p:nvSpPr>
        <p:spPr>
          <a:xfrm rot="5400000">
            <a:off x="-525925" y="8977057"/>
            <a:ext cx="2058849" cy="561036"/>
          </a:xfrm>
          <a:custGeom>
            <a:avLst/>
            <a:gdLst/>
            <a:ahLst/>
            <a:cxnLst/>
            <a:rect l="l" t="t" r="r" b="b"/>
            <a:pathLst>
              <a:path w="2058849" h="561036">
                <a:moveTo>
                  <a:pt x="0" y="0"/>
                </a:moveTo>
                <a:lnTo>
                  <a:pt x="2058849" y="0"/>
                </a:lnTo>
                <a:lnTo>
                  <a:pt x="2058849" y="561036"/>
                </a:lnTo>
                <a:lnTo>
                  <a:pt x="0" y="561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52D30B08-3506-424A-B54D-E6EF24604B5F}"/>
              </a:ext>
            </a:extLst>
          </p:cNvPr>
          <p:cNvSpPr txBox="1"/>
          <p:nvPr/>
        </p:nvSpPr>
        <p:spPr>
          <a:xfrm>
            <a:off x="1010995" y="212116"/>
            <a:ext cx="16167463" cy="82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2C5B6B"/>
                </a:solidFill>
                <a:latin typeface="Garet ExtraBold"/>
              </a:rPr>
              <a:t>Alur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Pengakuan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</a:t>
            </a:r>
            <a:r>
              <a:rPr lang="en-US" sz="4800" dirty="0" err="1">
                <a:solidFill>
                  <a:srgbClr val="2C5B6B"/>
                </a:solidFill>
                <a:latin typeface="Garet ExtraBold"/>
              </a:rPr>
              <a:t>Bersalah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 (</a:t>
            </a:r>
            <a:r>
              <a:rPr lang="en-US" sz="4800" i="1" dirty="0">
                <a:solidFill>
                  <a:srgbClr val="2C5B6B"/>
                </a:solidFill>
                <a:latin typeface="Garet ExtraBold"/>
              </a:rPr>
              <a:t>Plea Bargain</a:t>
            </a:r>
            <a:r>
              <a:rPr lang="en-US" sz="4800" dirty="0">
                <a:solidFill>
                  <a:srgbClr val="2C5B6B"/>
                </a:solidFill>
                <a:latin typeface="Garet ExtraBold"/>
              </a:rPr>
              <a:t>)Pasal 2</a:t>
            </a:r>
            <a:r>
              <a:rPr lang="id-ID" sz="4800" dirty="0">
                <a:solidFill>
                  <a:srgbClr val="2C5B6B"/>
                </a:solidFill>
                <a:latin typeface="Garet ExtraBold"/>
              </a:rPr>
              <a:t>34</a:t>
            </a:r>
            <a:endParaRPr lang="en-US" sz="4800" dirty="0">
              <a:solidFill>
                <a:srgbClr val="2C5B6B"/>
              </a:solidFill>
              <a:latin typeface="Garet ExtraBold"/>
            </a:endParaRPr>
          </a:p>
        </p:txBody>
      </p:sp>
      <p:grpSp>
        <p:nvGrpSpPr>
          <p:cNvPr id="29" name="Group 7">
            <a:extLst>
              <a:ext uri="{FF2B5EF4-FFF2-40B4-BE49-F238E27FC236}">
                <a16:creationId xmlns:a16="http://schemas.microsoft.com/office/drawing/2014/main" id="{52763959-9FD1-00DF-BED2-339B4712F09F}"/>
              </a:ext>
            </a:extLst>
          </p:cNvPr>
          <p:cNvGrpSpPr/>
          <p:nvPr/>
        </p:nvGrpSpPr>
        <p:grpSpPr>
          <a:xfrm>
            <a:off x="1642586" y="2474037"/>
            <a:ext cx="1172499" cy="1128617"/>
            <a:chOff x="0" y="0"/>
            <a:chExt cx="1563332" cy="1504823"/>
          </a:xfrm>
        </p:grpSpPr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EC6532F6-4802-1B1A-0D01-783C0EA7C0A1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F54C77FF-8C7A-98A1-2B4B-C7C3A80B7686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32" name="Group 20">
            <a:extLst>
              <a:ext uri="{FF2B5EF4-FFF2-40B4-BE49-F238E27FC236}">
                <a16:creationId xmlns:a16="http://schemas.microsoft.com/office/drawing/2014/main" id="{FBB4A108-CFA5-38AC-6974-50F0D0B58111}"/>
              </a:ext>
            </a:extLst>
          </p:cNvPr>
          <p:cNvGrpSpPr/>
          <p:nvPr/>
        </p:nvGrpSpPr>
        <p:grpSpPr>
          <a:xfrm>
            <a:off x="3132008" y="2797157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A1441F50-1362-7A10-EF41-FB80C354BC79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CD2DEFEB-6F03-B652-5E0C-032B6395AE75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5" name="Group 7">
            <a:extLst>
              <a:ext uri="{FF2B5EF4-FFF2-40B4-BE49-F238E27FC236}">
                <a16:creationId xmlns:a16="http://schemas.microsoft.com/office/drawing/2014/main" id="{30F4F7AF-61B3-7CE4-8090-17727AD43469}"/>
              </a:ext>
            </a:extLst>
          </p:cNvPr>
          <p:cNvGrpSpPr/>
          <p:nvPr/>
        </p:nvGrpSpPr>
        <p:grpSpPr>
          <a:xfrm>
            <a:off x="4882042" y="2515563"/>
            <a:ext cx="1172499" cy="1128617"/>
            <a:chOff x="0" y="0"/>
            <a:chExt cx="1563332" cy="1504823"/>
          </a:xfrm>
        </p:grpSpPr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CB6F3FD9-CB38-0F7C-9FBE-4A1127DC619B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7" name="TextBox 9">
              <a:extLst>
                <a:ext uri="{FF2B5EF4-FFF2-40B4-BE49-F238E27FC236}">
                  <a16:creationId xmlns:a16="http://schemas.microsoft.com/office/drawing/2014/main" id="{0BF7150C-6E88-B415-E2DD-2EE2599B2F7C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38" name="Group 20">
            <a:extLst>
              <a:ext uri="{FF2B5EF4-FFF2-40B4-BE49-F238E27FC236}">
                <a16:creationId xmlns:a16="http://schemas.microsoft.com/office/drawing/2014/main" id="{D75D221E-F7D7-F125-65BB-AFF5D551283B}"/>
              </a:ext>
            </a:extLst>
          </p:cNvPr>
          <p:cNvGrpSpPr/>
          <p:nvPr/>
        </p:nvGrpSpPr>
        <p:grpSpPr>
          <a:xfrm>
            <a:off x="6365480" y="2885070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C207FD7E-57AC-507F-4921-B643C683E3EB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01826F85-8CCA-1684-4841-F8C70349C7D1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1" name="Group 7">
            <a:extLst>
              <a:ext uri="{FF2B5EF4-FFF2-40B4-BE49-F238E27FC236}">
                <a16:creationId xmlns:a16="http://schemas.microsoft.com/office/drawing/2014/main" id="{82AB628B-15E6-2AA9-99C4-F18B95B150C7}"/>
              </a:ext>
            </a:extLst>
          </p:cNvPr>
          <p:cNvGrpSpPr/>
          <p:nvPr/>
        </p:nvGrpSpPr>
        <p:grpSpPr>
          <a:xfrm>
            <a:off x="8123200" y="2612816"/>
            <a:ext cx="1172499" cy="1128617"/>
            <a:chOff x="0" y="0"/>
            <a:chExt cx="1563332" cy="1504823"/>
          </a:xfrm>
        </p:grpSpPr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E876F6AA-C759-5881-B244-ABE87362E3DD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3" name="TextBox 9">
              <a:extLst>
                <a:ext uri="{FF2B5EF4-FFF2-40B4-BE49-F238E27FC236}">
                  <a16:creationId xmlns:a16="http://schemas.microsoft.com/office/drawing/2014/main" id="{B7270321-D789-41EF-A9D3-2F3B01523778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4" name="Group 20">
            <a:extLst>
              <a:ext uri="{FF2B5EF4-FFF2-40B4-BE49-F238E27FC236}">
                <a16:creationId xmlns:a16="http://schemas.microsoft.com/office/drawing/2014/main" id="{CBD0C666-78B6-E43F-E426-3D5736C88F69}"/>
              </a:ext>
            </a:extLst>
          </p:cNvPr>
          <p:cNvGrpSpPr/>
          <p:nvPr/>
        </p:nvGrpSpPr>
        <p:grpSpPr>
          <a:xfrm>
            <a:off x="9610558" y="2935936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ACFEF3F8-8E34-0BA5-EEF7-3AB449CF7041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94C6D161-3433-5850-0BC7-A66A14700F1B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47" name="Group 7">
            <a:extLst>
              <a:ext uri="{FF2B5EF4-FFF2-40B4-BE49-F238E27FC236}">
                <a16:creationId xmlns:a16="http://schemas.microsoft.com/office/drawing/2014/main" id="{71F4A4B3-14DD-A8D3-17D4-D765B53A04FD}"/>
              </a:ext>
            </a:extLst>
          </p:cNvPr>
          <p:cNvGrpSpPr/>
          <p:nvPr/>
        </p:nvGrpSpPr>
        <p:grpSpPr>
          <a:xfrm>
            <a:off x="11359471" y="2638202"/>
            <a:ext cx="1172499" cy="1128617"/>
            <a:chOff x="0" y="0"/>
            <a:chExt cx="1563332" cy="1504823"/>
          </a:xfrm>
        </p:grpSpPr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813C6418-53C6-7997-90E7-99A6A5893321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1A9ADFD3-D074-1C15-C5F4-BCA6DA1D2F31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50" name="Group 20">
            <a:extLst>
              <a:ext uri="{FF2B5EF4-FFF2-40B4-BE49-F238E27FC236}">
                <a16:creationId xmlns:a16="http://schemas.microsoft.com/office/drawing/2014/main" id="{6B2FC14E-580E-83B9-4404-FE3030957D2F}"/>
              </a:ext>
            </a:extLst>
          </p:cNvPr>
          <p:cNvGrpSpPr/>
          <p:nvPr/>
        </p:nvGrpSpPr>
        <p:grpSpPr>
          <a:xfrm>
            <a:off x="12841788" y="2961322"/>
            <a:ext cx="1439095" cy="389507"/>
            <a:chOff x="-77" y="-20"/>
            <a:chExt cx="1918793" cy="519342"/>
          </a:xfrm>
          <a:solidFill>
            <a:schemeClr val="bg1"/>
          </a:solidFill>
        </p:grpSpPr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F175F546-3FF3-628F-A30A-D64FC2A92F66}"/>
                </a:ext>
              </a:extLst>
            </p:cNvPr>
            <p:cNvSpPr/>
            <p:nvPr/>
          </p:nvSpPr>
          <p:spPr>
            <a:xfrm>
              <a:off x="12700" y="12700"/>
              <a:ext cx="1893189" cy="493903"/>
            </a:xfrm>
            <a:custGeom>
              <a:avLst/>
              <a:gdLst/>
              <a:ahLst/>
              <a:cxnLst/>
              <a:rect l="l" t="t" r="r" b="b"/>
              <a:pathLst>
                <a:path w="1893189" h="493903">
                  <a:moveTo>
                    <a:pt x="0" y="123444"/>
                  </a:moveTo>
                  <a:lnTo>
                    <a:pt x="1637030" y="123444"/>
                  </a:lnTo>
                  <a:lnTo>
                    <a:pt x="1637030" y="0"/>
                  </a:lnTo>
                  <a:lnTo>
                    <a:pt x="1893189" y="246888"/>
                  </a:lnTo>
                  <a:lnTo>
                    <a:pt x="1637030" y="493903"/>
                  </a:lnTo>
                  <a:lnTo>
                    <a:pt x="1637030" y="370459"/>
                  </a:lnTo>
                  <a:lnTo>
                    <a:pt x="0" y="370459"/>
                  </a:lnTo>
                  <a:lnTo>
                    <a:pt x="128143" y="247015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A64D8FE3-5A90-E5EC-7180-257098CCC180}"/>
                </a:ext>
              </a:extLst>
            </p:cNvPr>
            <p:cNvSpPr/>
            <p:nvPr/>
          </p:nvSpPr>
          <p:spPr>
            <a:xfrm>
              <a:off x="-77" y="-20"/>
              <a:ext cx="1918793" cy="519342"/>
            </a:xfrm>
            <a:custGeom>
              <a:avLst/>
              <a:gdLst/>
              <a:ahLst/>
              <a:cxnLst/>
              <a:rect l="l" t="t" r="r" b="b"/>
              <a:pathLst>
                <a:path w="1918793" h="519342">
                  <a:moveTo>
                    <a:pt x="12777" y="123464"/>
                  </a:moveTo>
                  <a:lnTo>
                    <a:pt x="1649807" y="123464"/>
                  </a:lnTo>
                  <a:lnTo>
                    <a:pt x="1649807" y="136164"/>
                  </a:lnTo>
                  <a:lnTo>
                    <a:pt x="1637107" y="136164"/>
                  </a:lnTo>
                  <a:lnTo>
                    <a:pt x="1637107" y="12720"/>
                  </a:lnTo>
                  <a:cubicBezTo>
                    <a:pt x="1637107" y="7640"/>
                    <a:pt x="1640155" y="3068"/>
                    <a:pt x="1644854" y="1036"/>
                  </a:cubicBezTo>
                  <a:cubicBezTo>
                    <a:pt x="1649553" y="-996"/>
                    <a:pt x="1655014" y="20"/>
                    <a:pt x="1658697" y="3576"/>
                  </a:cubicBezTo>
                  <a:lnTo>
                    <a:pt x="1914856" y="250464"/>
                  </a:lnTo>
                  <a:cubicBezTo>
                    <a:pt x="1917396" y="252877"/>
                    <a:pt x="1918793" y="256179"/>
                    <a:pt x="1918793" y="259608"/>
                  </a:cubicBezTo>
                  <a:cubicBezTo>
                    <a:pt x="1918793" y="263037"/>
                    <a:pt x="1917396" y="266339"/>
                    <a:pt x="1914856" y="268752"/>
                  </a:cubicBezTo>
                  <a:lnTo>
                    <a:pt x="1658570" y="515767"/>
                  </a:lnTo>
                  <a:cubicBezTo>
                    <a:pt x="1654887" y="519323"/>
                    <a:pt x="1649426" y="520339"/>
                    <a:pt x="1644727" y="518307"/>
                  </a:cubicBezTo>
                  <a:cubicBezTo>
                    <a:pt x="1640028" y="516275"/>
                    <a:pt x="1636980" y="511703"/>
                    <a:pt x="1636980" y="506623"/>
                  </a:cubicBezTo>
                  <a:lnTo>
                    <a:pt x="1636980" y="383179"/>
                  </a:lnTo>
                  <a:lnTo>
                    <a:pt x="1649680" y="383179"/>
                  </a:lnTo>
                  <a:lnTo>
                    <a:pt x="1649680" y="395879"/>
                  </a:lnTo>
                  <a:lnTo>
                    <a:pt x="12777" y="395879"/>
                  </a:lnTo>
                  <a:cubicBezTo>
                    <a:pt x="7570" y="395879"/>
                    <a:pt x="2998" y="392704"/>
                    <a:pt x="966" y="387878"/>
                  </a:cubicBezTo>
                  <a:cubicBezTo>
                    <a:pt x="-1066" y="383052"/>
                    <a:pt x="204" y="377591"/>
                    <a:pt x="3887" y="374035"/>
                  </a:cubicBezTo>
                  <a:lnTo>
                    <a:pt x="132030" y="250591"/>
                  </a:lnTo>
                  <a:lnTo>
                    <a:pt x="140793" y="259735"/>
                  </a:lnTo>
                  <a:lnTo>
                    <a:pt x="132030" y="268879"/>
                  </a:lnTo>
                  <a:lnTo>
                    <a:pt x="4014" y="145308"/>
                  </a:lnTo>
                  <a:cubicBezTo>
                    <a:pt x="331" y="141752"/>
                    <a:pt x="-939" y="136164"/>
                    <a:pt x="1093" y="131465"/>
                  </a:cubicBezTo>
                  <a:cubicBezTo>
                    <a:pt x="3125" y="126766"/>
                    <a:pt x="7697" y="123464"/>
                    <a:pt x="12904" y="123464"/>
                  </a:cubicBezTo>
                  <a:moveTo>
                    <a:pt x="12904" y="148864"/>
                  </a:moveTo>
                  <a:lnTo>
                    <a:pt x="12904" y="136164"/>
                  </a:lnTo>
                  <a:lnTo>
                    <a:pt x="21540" y="127020"/>
                  </a:lnTo>
                  <a:lnTo>
                    <a:pt x="149683" y="250464"/>
                  </a:lnTo>
                  <a:cubicBezTo>
                    <a:pt x="152223" y="252877"/>
                    <a:pt x="153620" y="256179"/>
                    <a:pt x="153620" y="259608"/>
                  </a:cubicBezTo>
                  <a:cubicBezTo>
                    <a:pt x="153620" y="263037"/>
                    <a:pt x="152223" y="266339"/>
                    <a:pt x="149683" y="268752"/>
                  </a:cubicBezTo>
                  <a:lnTo>
                    <a:pt x="21540" y="392323"/>
                  </a:lnTo>
                  <a:lnTo>
                    <a:pt x="12777" y="383179"/>
                  </a:lnTo>
                  <a:lnTo>
                    <a:pt x="12777" y="370479"/>
                  </a:lnTo>
                  <a:lnTo>
                    <a:pt x="1649807" y="370479"/>
                  </a:lnTo>
                  <a:cubicBezTo>
                    <a:pt x="1656792" y="370479"/>
                    <a:pt x="1662507" y="376194"/>
                    <a:pt x="1662507" y="383179"/>
                  </a:cubicBezTo>
                  <a:lnTo>
                    <a:pt x="1662507" y="506623"/>
                  </a:lnTo>
                  <a:lnTo>
                    <a:pt x="1649807" y="506623"/>
                  </a:lnTo>
                  <a:lnTo>
                    <a:pt x="1641044" y="497479"/>
                  </a:lnTo>
                  <a:lnTo>
                    <a:pt x="1897203" y="250591"/>
                  </a:lnTo>
                  <a:lnTo>
                    <a:pt x="1905966" y="259735"/>
                  </a:lnTo>
                  <a:lnTo>
                    <a:pt x="1897203" y="268879"/>
                  </a:lnTo>
                  <a:lnTo>
                    <a:pt x="1641044" y="21864"/>
                  </a:lnTo>
                  <a:lnTo>
                    <a:pt x="1649807" y="12720"/>
                  </a:lnTo>
                  <a:lnTo>
                    <a:pt x="1662507" y="12720"/>
                  </a:lnTo>
                  <a:lnTo>
                    <a:pt x="1662507" y="136164"/>
                  </a:lnTo>
                  <a:cubicBezTo>
                    <a:pt x="1662507" y="143149"/>
                    <a:pt x="1656792" y="148864"/>
                    <a:pt x="1649807" y="148864"/>
                  </a:cubicBezTo>
                  <a:lnTo>
                    <a:pt x="12777" y="148864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53" name="Group 7">
            <a:extLst>
              <a:ext uri="{FF2B5EF4-FFF2-40B4-BE49-F238E27FC236}">
                <a16:creationId xmlns:a16="http://schemas.microsoft.com/office/drawing/2014/main" id="{9090BB1D-B4BC-B9AF-F01D-5471F743D394}"/>
              </a:ext>
            </a:extLst>
          </p:cNvPr>
          <p:cNvGrpSpPr/>
          <p:nvPr/>
        </p:nvGrpSpPr>
        <p:grpSpPr>
          <a:xfrm>
            <a:off x="14507899" y="2638202"/>
            <a:ext cx="1172499" cy="1128617"/>
            <a:chOff x="0" y="0"/>
            <a:chExt cx="1563332" cy="1504823"/>
          </a:xfrm>
        </p:grpSpPr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533D4D96-0994-0D6B-49DE-9723C4EF7ACD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5" name="TextBox 9">
              <a:extLst>
                <a:ext uri="{FF2B5EF4-FFF2-40B4-BE49-F238E27FC236}">
                  <a16:creationId xmlns:a16="http://schemas.microsoft.com/office/drawing/2014/main" id="{17D99EDB-A6E0-5C24-B3BB-FEEF0A741EB9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59" name="Group 61">
            <a:extLst>
              <a:ext uri="{FF2B5EF4-FFF2-40B4-BE49-F238E27FC236}">
                <a16:creationId xmlns:a16="http://schemas.microsoft.com/office/drawing/2014/main" id="{48A7E748-EA1D-93E2-A470-51CC7B889C98}"/>
              </a:ext>
            </a:extLst>
          </p:cNvPr>
          <p:cNvGrpSpPr/>
          <p:nvPr/>
        </p:nvGrpSpPr>
        <p:grpSpPr>
          <a:xfrm>
            <a:off x="15744221" y="2728383"/>
            <a:ext cx="410499" cy="866718"/>
            <a:chOff x="0" y="0"/>
            <a:chExt cx="547332" cy="1155624"/>
          </a:xfrm>
          <a:solidFill>
            <a:schemeClr val="bg1"/>
          </a:solidFill>
        </p:grpSpPr>
        <p:sp>
          <p:nvSpPr>
            <p:cNvPr id="60" name="Freeform 62">
              <a:extLst>
                <a:ext uri="{FF2B5EF4-FFF2-40B4-BE49-F238E27FC236}">
                  <a16:creationId xmlns:a16="http://schemas.microsoft.com/office/drawing/2014/main" id="{5691FC6F-0899-D04A-1CF6-6E3F3F007BA5}"/>
                </a:ext>
              </a:extLst>
            </p:cNvPr>
            <p:cNvSpPr/>
            <p:nvPr/>
          </p:nvSpPr>
          <p:spPr>
            <a:xfrm>
              <a:off x="12700" y="12700"/>
              <a:ext cx="521970" cy="1130173"/>
            </a:xfrm>
            <a:custGeom>
              <a:avLst/>
              <a:gdLst/>
              <a:ahLst/>
              <a:cxnLst/>
              <a:rect l="l" t="t" r="r" b="b"/>
              <a:pathLst>
                <a:path w="521970" h="1130173">
                  <a:moveTo>
                    <a:pt x="0" y="0"/>
                  </a:moveTo>
                  <a:lnTo>
                    <a:pt x="260985" y="0"/>
                  </a:lnTo>
                  <a:lnTo>
                    <a:pt x="521970" y="565150"/>
                  </a:lnTo>
                  <a:lnTo>
                    <a:pt x="260985" y="1130173"/>
                  </a:lnTo>
                  <a:lnTo>
                    <a:pt x="0" y="1130173"/>
                  </a:lnTo>
                  <a:lnTo>
                    <a:pt x="260985" y="56515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1" name="Freeform 63">
              <a:extLst>
                <a:ext uri="{FF2B5EF4-FFF2-40B4-BE49-F238E27FC236}">
                  <a16:creationId xmlns:a16="http://schemas.microsoft.com/office/drawing/2014/main" id="{2226CDEF-D431-26D6-480A-B72F7F1ACFB6}"/>
                </a:ext>
              </a:extLst>
            </p:cNvPr>
            <p:cNvSpPr/>
            <p:nvPr/>
          </p:nvSpPr>
          <p:spPr>
            <a:xfrm>
              <a:off x="-13" y="0"/>
              <a:ext cx="547256" cy="1155573"/>
            </a:xfrm>
            <a:custGeom>
              <a:avLst/>
              <a:gdLst/>
              <a:ahLst/>
              <a:cxnLst/>
              <a:rect l="l" t="t" r="r" b="b"/>
              <a:pathLst>
                <a:path w="547256" h="1155573">
                  <a:moveTo>
                    <a:pt x="12713" y="0"/>
                  </a:moveTo>
                  <a:lnTo>
                    <a:pt x="273698" y="0"/>
                  </a:lnTo>
                  <a:cubicBezTo>
                    <a:pt x="278651" y="0"/>
                    <a:pt x="283096" y="2921"/>
                    <a:pt x="285255" y="7366"/>
                  </a:cubicBezTo>
                  <a:lnTo>
                    <a:pt x="546113" y="572516"/>
                  </a:lnTo>
                  <a:cubicBezTo>
                    <a:pt x="547637" y="575945"/>
                    <a:pt x="547637" y="579755"/>
                    <a:pt x="546113" y="583184"/>
                  </a:cubicBezTo>
                  <a:lnTo>
                    <a:pt x="285255" y="1148207"/>
                  </a:lnTo>
                  <a:cubicBezTo>
                    <a:pt x="283223" y="1152652"/>
                    <a:pt x="278651" y="1155573"/>
                    <a:pt x="273698" y="1155573"/>
                  </a:cubicBezTo>
                  <a:lnTo>
                    <a:pt x="12713" y="1155573"/>
                  </a:lnTo>
                  <a:cubicBezTo>
                    <a:pt x="8395" y="1155573"/>
                    <a:pt x="4331" y="1153414"/>
                    <a:pt x="2045" y="1149731"/>
                  </a:cubicBezTo>
                  <a:cubicBezTo>
                    <a:pt x="-241" y="1146048"/>
                    <a:pt x="-622" y="1141476"/>
                    <a:pt x="1156" y="1137539"/>
                  </a:cubicBezTo>
                  <a:lnTo>
                    <a:pt x="262141" y="572389"/>
                  </a:lnTo>
                  <a:lnTo>
                    <a:pt x="273698" y="577723"/>
                  </a:lnTo>
                  <a:lnTo>
                    <a:pt x="262141" y="583057"/>
                  </a:lnTo>
                  <a:lnTo>
                    <a:pt x="1156" y="18034"/>
                  </a:lnTo>
                  <a:cubicBezTo>
                    <a:pt x="-622" y="14097"/>
                    <a:pt x="-368" y="9525"/>
                    <a:pt x="2045" y="5842"/>
                  </a:cubicBezTo>
                  <a:cubicBezTo>
                    <a:pt x="4458" y="2159"/>
                    <a:pt x="8395" y="0"/>
                    <a:pt x="12713" y="0"/>
                  </a:cubicBezTo>
                  <a:moveTo>
                    <a:pt x="12713" y="25400"/>
                  </a:moveTo>
                  <a:lnTo>
                    <a:pt x="12713" y="12700"/>
                  </a:lnTo>
                  <a:lnTo>
                    <a:pt x="24270" y="7366"/>
                  </a:lnTo>
                  <a:lnTo>
                    <a:pt x="285255" y="572516"/>
                  </a:lnTo>
                  <a:cubicBezTo>
                    <a:pt x="286779" y="575945"/>
                    <a:pt x="286779" y="579755"/>
                    <a:pt x="285255" y="583184"/>
                  </a:cubicBezTo>
                  <a:lnTo>
                    <a:pt x="24270" y="1148207"/>
                  </a:lnTo>
                  <a:lnTo>
                    <a:pt x="12713" y="1142873"/>
                  </a:lnTo>
                  <a:lnTo>
                    <a:pt x="12713" y="1130173"/>
                  </a:lnTo>
                  <a:lnTo>
                    <a:pt x="273698" y="1130173"/>
                  </a:lnTo>
                  <a:lnTo>
                    <a:pt x="273698" y="1142873"/>
                  </a:lnTo>
                  <a:lnTo>
                    <a:pt x="262141" y="1137539"/>
                  </a:lnTo>
                  <a:lnTo>
                    <a:pt x="523126" y="572389"/>
                  </a:lnTo>
                  <a:lnTo>
                    <a:pt x="534683" y="577723"/>
                  </a:lnTo>
                  <a:lnTo>
                    <a:pt x="523126" y="583057"/>
                  </a:lnTo>
                  <a:lnTo>
                    <a:pt x="262141" y="18034"/>
                  </a:lnTo>
                  <a:lnTo>
                    <a:pt x="273698" y="12700"/>
                  </a:lnTo>
                  <a:lnTo>
                    <a:pt x="273698" y="25400"/>
                  </a:lnTo>
                  <a:lnTo>
                    <a:pt x="12713" y="25400"/>
                  </a:ln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62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14868AC9-4CF3-9C50-15EC-2DDF501A566D}"/>
              </a:ext>
            </a:extLst>
          </p:cNvPr>
          <p:cNvSpPr/>
          <p:nvPr/>
        </p:nvSpPr>
        <p:spPr>
          <a:xfrm>
            <a:off x="1172017" y="3749556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pic>
        <p:nvPicPr>
          <p:cNvPr id="63" name="Picture 23">
            <a:extLst>
              <a:ext uri="{FF2B5EF4-FFF2-40B4-BE49-F238E27FC236}">
                <a16:creationId xmlns:a16="http://schemas.microsoft.com/office/drawing/2014/main" id="{C65B0F6A-11F7-E4CA-2ED9-307C61C9AD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57772" y="3736954"/>
            <a:ext cx="1196769" cy="1663503"/>
          </a:xfrm>
          <a:prstGeom prst="rect">
            <a:avLst/>
          </a:prstGeom>
        </p:spPr>
      </p:pic>
      <p:sp>
        <p:nvSpPr>
          <p:cNvPr id="64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717D3D18-2F3B-FB91-00D2-C2C98B9347EB}"/>
              </a:ext>
            </a:extLst>
          </p:cNvPr>
          <p:cNvSpPr/>
          <p:nvPr/>
        </p:nvSpPr>
        <p:spPr>
          <a:xfrm>
            <a:off x="7034507" y="3919405"/>
            <a:ext cx="1576093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5" name="Freeform 24">
            <a:extLst>
              <a:ext uri="{FF2B5EF4-FFF2-40B4-BE49-F238E27FC236}">
                <a16:creationId xmlns:a16="http://schemas.microsoft.com/office/drawing/2014/main" id="{6E80DB04-044D-DCF0-0F4C-AC94AF0DBE4A}"/>
              </a:ext>
            </a:extLst>
          </p:cNvPr>
          <p:cNvSpPr/>
          <p:nvPr/>
        </p:nvSpPr>
        <p:spPr>
          <a:xfrm>
            <a:off x="8842355" y="3919405"/>
            <a:ext cx="1319737" cy="1325655"/>
          </a:xfrm>
          <a:custGeom>
            <a:avLst/>
            <a:gdLst/>
            <a:ahLst/>
            <a:cxnLst/>
            <a:rect l="l" t="t" r="r" b="b"/>
            <a:pathLst>
              <a:path w="1587084" h="1587084">
                <a:moveTo>
                  <a:pt x="0" y="0"/>
                </a:moveTo>
                <a:lnTo>
                  <a:pt x="1587084" y="0"/>
                </a:lnTo>
                <a:lnTo>
                  <a:pt x="1587084" y="1587084"/>
                </a:lnTo>
                <a:lnTo>
                  <a:pt x="0" y="15870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68" name="TextBox 10">
            <a:extLst>
              <a:ext uri="{FF2B5EF4-FFF2-40B4-BE49-F238E27FC236}">
                <a16:creationId xmlns:a16="http://schemas.microsoft.com/office/drawing/2014/main" id="{1AB32263-E9AD-6835-B5F6-E5115503624C}"/>
              </a:ext>
            </a:extLst>
          </p:cNvPr>
          <p:cNvSpPr txBox="1"/>
          <p:nvPr/>
        </p:nvSpPr>
        <p:spPr>
          <a:xfrm>
            <a:off x="883205" y="5048156"/>
            <a:ext cx="2780396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memeriksa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identitas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69" name="TextBox 10">
            <a:extLst>
              <a:ext uri="{FF2B5EF4-FFF2-40B4-BE49-F238E27FC236}">
                <a16:creationId xmlns:a16="http://schemas.microsoft.com/office/drawing/2014/main" id="{B32C0C04-DEFB-B9D1-9D04-909D3B3534AA}"/>
              </a:ext>
            </a:extLst>
          </p:cNvPr>
          <p:cNvSpPr txBox="1"/>
          <p:nvPr/>
        </p:nvSpPr>
        <p:spPr>
          <a:xfrm>
            <a:off x="4078093" y="5287728"/>
            <a:ext cx="278039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membaca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surat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dakwaan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73" name="Group 7">
            <a:extLst>
              <a:ext uri="{FF2B5EF4-FFF2-40B4-BE49-F238E27FC236}">
                <a16:creationId xmlns:a16="http://schemas.microsoft.com/office/drawing/2014/main" id="{D74791BD-7DC4-7026-4692-33438672F77E}"/>
              </a:ext>
            </a:extLst>
          </p:cNvPr>
          <p:cNvGrpSpPr/>
          <p:nvPr/>
        </p:nvGrpSpPr>
        <p:grpSpPr>
          <a:xfrm>
            <a:off x="1638524" y="6329473"/>
            <a:ext cx="1172499" cy="1128617"/>
            <a:chOff x="0" y="0"/>
            <a:chExt cx="1563332" cy="1504823"/>
          </a:xfrm>
        </p:grpSpPr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00B82B7F-8C66-EDBB-ECB6-403DAA88409C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5" name="TextBox 9">
              <a:extLst>
                <a:ext uri="{FF2B5EF4-FFF2-40B4-BE49-F238E27FC236}">
                  <a16:creationId xmlns:a16="http://schemas.microsoft.com/office/drawing/2014/main" id="{EFA80E95-C404-B1A1-6EBD-000F16E1C55A}"/>
                </a:ext>
              </a:extLst>
            </p:cNvPr>
            <p:cNvSpPr txBox="1"/>
            <p:nvPr/>
          </p:nvSpPr>
          <p:spPr>
            <a:xfrm>
              <a:off x="0" y="-123825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82" name="Group 7">
            <a:extLst>
              <a:ext uri="{FF2B5EF4-FFF2-40B4-BE49-F238E27FC236}">
                <a16:creationId xmlns:a16="http://schemas.microsoft.com/office/drawing/2014/main" id="{C132A897-80C9-3C84-CFEC-B66A0591C7E7}"/>
              </a:ext>
            </a:extLst>
          </p:cNvPr>
          <p:cNvGrpSpPr/>
          <p:nvPr/>
        </p:nvGrpSpPr>
        <p:grpSpPr>
          <a:xfrm>
            <a:off x="8161654" y="6220239"/>
            <a:ext cx="1228713" cy="1274553"/>
            <a:chOff x="12498333" y="380375"/>
            <a:chExt cx="1638284" cy="1699404"/>
          </a:xfrm>
        </p:grpSpPr>
        <p:sp>
          <p:nvSpPr>
            <p:cNvPr id="83" name="Freeform 8">
              <a:extLst>
                <a:ext uri="{FF2B5EF4-FFF2-40B4-BE49-F238E27FC236}">
                  <a16:creationId xmlns:a16="http://schemas.microsoft.com/office/drawing/2014/main" id="{8262A588-89CA-7B0B-A049-82CA9FEC81E3}"/>
                </a:ext>
              </a:extLst>
            </p:cNvPr>
            <p:cNvSpPr/>
            <p:nvPr/>
          </p:nvSpPr>
          <p:spPr>
            <a:xfrm>
              <a:off x="12498333" y="380375"/>
              <a:ext cx="1563371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4" name="TextBox 9">
              <a:extLst>
                <a:ext uri="{FF2B5EF4-FFF2-40B4-BE49-F238E27FC236}">
                  <a16:creationId xmlns:a16="http://schemas.microsoft.com/office/drawing/2014/main" id="{331A7BC9-AA11-49CE-88BA-3C5798B677AF}"/>
                </a:ext>
              </a:extLst>
            </p:cNvPr>
            <p:cNvSpPr txBox="1"/>
            <p:nvPr/>
          </p:nvSpPr>
          <p:spPr>
            <a:xfrm>
              <a:off x="12573285" y="451131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7</a:t>
              </a:r>
            </a:p>
          </p:txBody>
        </p:sp>
      </p:grpSp>
      <p:sp>
        <p:nvSpPr>
          <p:cNvPr id="94" name="TextBox 10">
            <a:extLst>
              <a:ext uri="{FF2B5EF4-FFF2-40B4-BE49-F238E27FC236}">
                <a16:creationId xmlns:a16="http://schemas.microsoft.com/office/drawing/2014/main" id="{569EA60A-FA03-9DF7-BE00-6F1C07F52B19}"/>
              </a:ext>
            </a:extLst>
          </p:cNvPr>
          <p:cNvSpPr txBox="1"/>
          <p:nvPr/>
        </p:nvSpPr>
        <p:spPr>
          <a:xfrm>
            <a:off x="943324" y="8990982"/>
            <a:ext cx="278039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id-ID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menilai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95" name="Group 74">
            <a:extLst>
              <a:ext uri="{FF2B5EF4-FFF2-40B4-BE49-F238E27FC236}">
                <a16:creationId xmlns:a16="http://schemas.microsoft.com/office/drawing/2014/main" id="{AEEC0E15-FDF1-0F1E-FEC9-80A9C90FC80D}"/>
              </a:ext>
            </a:extLst>
          </p:cNvPr>
          <p:cNvGrpSpPr/>
          <p:nvPr/>
        </p:nvGrpSpPr>
        <p:grpSpPr>
          <a:xfrm>
            <a:off x="3452390" y="6583708"/>
            <a:ext cx="693911" cy="3013291"/>
            <a:chOff x="0" y="0"/>
            <a:chExt cx="1214044" cy="4017721"/>
          </a:xfrm>
          <a:solidFill>
            <a:schemeClr val="bg1"/>
          </a:solidFill>
        </p:grpSpPr>
        <p:sp>
          <p:nvSpPr>
            <p:cNvPr id="96" name="Freeform 75">
              <a:extLst>
                <a:ext uri="{FF2B5EF4-FFF2-40B4-BE49-F238E27FC236}">
                  <a16:creationId xmlns:a16="http://schemas.microsoft.com/office/drawing/2014/main" id="{A55EE057-9313-AFBD-0F65-DAF208622048}"/>
                </a:ext>
              </a:extLst>
            </p:cNvPr>
            <p:cNvSpPr/>
            <p:nvPr/>
          </p:nvSpPr>
          <p:spPr>
            <a:xfrm>
              <a:off x="127" y="0"/>
              <a:ext cx="1213866" cy="4017772"/>
            </a:xfrm>
            <a:custGeom>
              <a:avLst/>
              <a:gdLst/>
              <a:ahLst/>
              <a:cxnLst/>
              <a:rect l="l" t="t" r="r" b="b"/>
              <a:pathLst>
                <a:path w="1213866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cubicBezTo>
                    <a:pt x="1201039" y="0"/>
                    <a:pt x="1213866" y="12827"/>
                    <a:pt x="1213866" y="28575"/>
                  </a:cubicBezTo>
                  <a:lnTo>
                    <a:pt x="1213866" y="3989197"/>
                  </a:lnTo>
                  <a:cubicBezTo>
                    <a:pt x="1213866" y="4004945"/>
                    <a:pt x="1201039" y="4017772"/>
                    <a:pt x="1185291" y="4017772"/>
                  </a:cubicBezTo>
                  <a:moveTo>
                    <a:pt x="1185291" y="3960622"/>
                  </a:moveTo>
                  <a:lnTo>
                    <a:pt x="1185291" y="3989197"/>
                  </a:lnTo>
                  <a:lnTo>
                    <a:pt x="1156716" y="3989197"/>
                  </a:lnTo>
                  <a:lnTo>
                    <a:pt x="1156716" y="28575"/>
                  </a:lnTo>
                  <a:lnTo>
                    <a:pt x="1185291" y="28575"/>
                  </a:ln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7" name="Freeform 76">
              <a:extLst>
                <a:ext uri="{FF2B5EF4-FFF2-40B4-BE49-F238E27FC236}">
                  <a16:creationId xmlns:a16="http://schemas.microsoft.com/office/drawing/2014/main" id="{358E3860-82D7-E759-DCE4-A91103A96231}"/>
                </a:ext>
              </a:extLst>
            </p:cNvPr>
            <p:cNvSpPr/>
            <p:nvPr/>
          </p:nvSpPr>
          <p:spPr>
            <a:xfrm>
              <a:off x="127" y="0"/>
              <a:ext cx="1185291" cy="4017772"/>
            </a:xfrm>
            <a:custGeom>
              <a:avLst/>
              <a:gdLst/>
              <a:ahLst/>
              <a:cxnLst/>
              <a:rect l="l" t="t" r="r" b="b"/>
              <a:pathLst>
                <a:path w="1185291" h="4017772">
                  <a:moveTo>
                    <a:pt x="1185291" y="4017772"/>
                  </a:moveTo>
                  <a:cubicBezTo>
                    <a:pt x="897382" y="4017772"/>
                    <a:pt x="629285" y="3982466"/>
                    <a:pt x="586486" y="3916172"/>
                  </a:cubicBezTo>
                  <a:cubicBezTo>
                    <a:pt x="581660" y="3908806"/>
                    <a:pt x="578358" y="3899662"/>
                    <a:pt x="578358" y="3889502"/>
                  </a:cubicBezTo>
                  <a:lnTo>
                    <a:pt x="578358" y="2108581"/>
                  </a:lnTo>
                  <a:lnTo>
                    <a:pt x="606933" y="2108581"/>
                  </a:lnTo>
                  <a:lnTo>
                    <a:pt x="578358" y="2108581"/>
                  </a:lnTo>
                  <a:cubicBezTo>
                    <a:pt x="578358" y="2111248"/>
                    <a:pt x="579247" y="2112899"/>
                    <a:pt x="579374" y="2112899"/>
                  </a:cubicBezTo>
                  <a:cubicBezTo>
                    <a:pt x="557784" y="2079625"/>
                    <a:pt x="335661" y="2037461"/>
                    <a:pt x="28575" y="2037461"/>
                  </a:cubicBezTo>
                  <a:lnTo>
                    <a:pt x="28575" y="2008886"/>
                  </a:lnTo>
                  <a:lnTo>
                    <a:pt x="28575" y="1980311"/>
                  </a:lnTo>
                  <a:cubicBezTo>
                    <a:pt x="335788" y="1980311"/>
                    <a:pt x="557911" y="1938147"/>
                    <a:pt x="579374" y="1904873"/>
                  </a:cubicBezTo>
                  <a:cubicBezTo>
                    <a:pt x="579374" y="1905000"/>
                    <a:pt x="578358" y="1906524"/>
                    <a:pt x="578358" y="1909191"/>
                  </a:cubicBezTo>
                  <a:lnTo>
                    <a:pt x="606933" y="1909191"/>
                  </a:lnTo>
                  <a:lnTo>
                    <a:pt x="578358" y="1909191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lnTo>
                    <a:pt x="606933" y="128270"/>
                  </a:lnTo>
                  <a:lnTo>
                    <a:pt x="578358" y="128270"/>
                  </a:lnTo>
                  <a:cubicBezTo>
                    <a:pt x="578358" y="117983"/>
                    <a:pt x="581787" y="108966"/>
                    <a:pt x="586486" y="101600"/>
                  </a:cubicBezTo>
                  <a:cubicBezTo>
                    <a:pt x="629412" y="35306"/>
                    <a:pt x="897382" y="0"/>
                    <a:pt x="1185291" y="0"/>
                  </a:cubicBezTo>
                  <a:lnTo>
                    <a:pt x="1185291" y="57150"/>
                  </a:lnTo>
                  <a:cubicBezTo>
                    <a:pt x="878078" y="57150"/>
                    <a:pt x="655955" y="99314"/>
                    <a:pt x="634492" y="132588"/>
                  </a:cubicBezTo>
                  <a:cubicBezTo>
                    <a:pt x="634492" y="132461"/>
                    <a:pt x="635508" y="130937"/>
                    <a:pt x="635508" y="128270"/>
                  </a:cubicBezTo>
                  <a:lnTo>
                    <a:pt x="635508" y="1909191"/>
                  </a:lnTo>
                  <a:cubicBezTo>
                    <a:pt x="635508" y="1919478"/>
                    <a:pt x="632079" y="1928495"/>
                    <a:pt x="627380" y="1935861"/>
                  </a:cubicBezTo>
                  <a:cubicBezTo>
                    <a:pt x="584454" y="2002155"/>
                    <a:pt x="316484" y="2037461"/>
                    <a:pt x="28575" y="2037461"/>
                  </a:cubicBezTo>
                  <a:cubicBezTo>
                    <a:pt x="12827" y="2037461"/>
                    <a:pt x="0" y="2024634"/>
                    <a:pt x="0" y="2008886"/>
                  </a:cubicBezTo>
                  <a:cubicBezTo>
                    <a:pt x="0" y="1993138"/>
                    <a:pt x="12827" y="1980311"/>
                    <a:pt x="28575" y="1980311"/>
                  </a:cubicBezTo>
                  <a:cubicBezTo>
                    <a:pt x="316484" y="1980311"/>
                    <a:pt x="584581" y="2015617"/>
                    <a:pt x="627380" y="2081911"/>
                  </a:cubicBezTo>
                  <a:cubicBezTo>
                    <a:pt x="632206" y="2089277"/>
                    <a:pt x="635508" y="2098421"/>
                    <a:pt x="635508" y="2108581"/>
                  </a:cubicBezTo>
                  <a:lnTo>
                    <a:pt x="635508" y="3889375"/>
                  </a:lnTo>
                  <a:lnTo>
                    <a:pt x="606933" y="3889375"/>
                  </a:lnTo>
                  <a:lnTo>
                    <a:pt x="635508" y="3889375"/>
                  </a:lnTo>
                  <a:cubicBezTo>
                    <a:pt x="635508" y="3886708"/>
                    <a:pt x="634619" y="3885057"/>
                    <a:pt x="634492" y="3885057"/>
                  </a:cubicBezTo>
                  <a:cubicBezTo>
                    <a:pt x="656082" y="3918331"/>
                    <a:pt x="878205" y="3960495"/>
                    <a:pt x="1185291" y="3960495"/>
                  </a:cubicBezTo>
                  <a:close/>
                </a:path>
              </a:pathLst>
            </a:custGeom>
            <a:grpFill/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98" name="Group 7">
            <a:extLst>
              <a:ext uri="{FF2B5EF4-FFF2-40B4-BE49-F238E27FC236}">
                <a16:creationId xmlns:a16="http://schemas.microsoft.com/office/drawing/2014/main" id="{6873E960-72CA-845C-11A4-87615F0EB1F7}"/>
              </a:ext>
            </a:extLst>
          </p:cNvPr>
          <p:cNvGrpSpPr/>
          <p:nvPr/>
        </p:nvGrpSpPr>
        <p:grpSpPr>
          <a:xfrm>
            <a:off x="8165626" y="7683550"/>
            <a:ext cx="1184021" cy="1221486"/>
            <a:chOff x="-8865351" y="-29793"/>
            <a:chExt cx="1578695" cy="1628648"/>
          </a:xfrm>
        </p:grpSpPr>
        <p:sp>
          <p:nvSpPr>
            <p:cNvPr id="99" name="Freeform 8">
              <a:extLst>
                <a:ext uri="{FF2B5EF4-FFF2-40B4-BE49-F238E27FC236}">
                  <a16:creationId xmlns:a16="http://schemas.microsoft.com/office/drawing/2014/main" id="{3CAF3294-5AA3-E0E5-6101-D4C2760D332C}"/>
                </a:ext>
              </a:extLst>
            </p:cNvPr>
            <p:cNvSpPr/>
            <p:nvPr/>
          </p:nvSpPr>
          <p:spPr>
            <a:xfrm>
              <a:off x="-8850027" y="32183"/>
              <a:ext cx="1563371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0" name="TextBox 9">
              <a:extLst>
                <a:ext uri="{FF2B5EF4-FFF2-40B4-BE49-F238E27FC236}">
                  <a16:creationId xmlns:a16="http://schemas.microsoft.com/office/drawing/2014/main" id="{3A6F8DBB-ACCE-9E6A-D182-A9F191191CB3}"/>
                </a:ext>
              </a:extLst>
            </p:cNvPr>
            <p:cNvSpPr txBox="1"/>
            <p:nvPr/>
          </p:nvSpPr>
          <p:spPr>
            <a:xfrm>
              <a:off x="-8865351" y="-29793"/>
              <a:ext cx="1563332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8</a:t>
              </a:r>
            </a:p>
          </p:txBody>
        </p:sp>
      </p:grpSp>
      <p:grpSp>
        <p:nvGrpSpPr>
          <p:cNvPr id="102" name="Group 7">
            <a:extLst>
              <a:ext uri="{FF2B5EF4-FFF2-40B4-BE49-F238E27FC236}">
                <a16:creationId xmlns:a16="http://schemas.microsoft.com/office/drawing/2014/main" id="{9A6277D1-B6C1-2D8F-7A26-9E7F1857BA23}"/>
              </a:ext>
            </a:extLst>
          </p:cNvPr>
          <p:cNvGrpSpPr/>
          <p:nvPr/>
        </p:nvGrpSpPr>
        <p:grpSpPr>
          <a:xfrm>
            <a:off x="4217037" y="8632732"/>
            <a:ext cx="1172528" cy="1221486"/>
            <a:chOff x="0" y="-123825"/>
            <a:chExt cx="1563370" cy="1628648"/>
          </a:xfrm>
        </p:grpSpPr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27F92FE1-3859-E12D-D3D1-7E1CDA62F47D}"/>
                </a:ext>
              </a:extLst>
            </p:cNvPr>
            <p:cNvSpPr/>
            <p:nvPr/>
          </p:nvSpPr>
          <p:spPr>
            <a:xfrm>
              <a:off x="0" y="0"/>
              <a:ext cx="1563370" cy="1504696"/>
            </a:xfrm>
            <a:custGeom>
              <a:avLst/>
              <a:gdLst/>
              <a:ahLst/>
              <a:cxnLst/>
              <a:rect l="l" t="t" r="r" b="b"/>
              <a:pathLst>
                <a:path w="1563370" h="1504696">
                  <a:moveTo>
                    <a:pt x="0" y="752348"/>
                  </a:moveTo>
                  <a:cubicBezTo>
                    <a:pt x="0" y="336804"/>
                    <a:pt x="350012" y="0"/>
                    <a:pt x="781685" y="0"/>
                  </a:cubicBezTo>
                  <a:cubicBezTo>
                    <a:pt x="1213358" y="0"/>
                    <a:pt x="1563370" y="336804"/>
                    <a:pt x="1563370" y="752348"/>
                  </a:cubicBezTo>
                  <a:cubicBezTo>
                    <a:pt x="1563370" y="1167892"/>
                    <a:pt x="1213358" y="1504696"/>
                    <a:pt x="781685" y="1504696"/>
                  </a:cubicBezTo>
                  <a:cubicBezTo>
                    <a:pt x="350012" y="1504696"/>
                    <a:pt x="0" y="1167892"/>
                    <a:pt x="0" y="752348"/>
                  </a:cubicBezTo>
                  <a:close/>
                </a:path>
              </a:pathLst>
            </a:custGeom>
            <a:solidFill>
              <a:srgbClr val="D2472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4" name="TextBox 9">
              <a:extLst>
                <a:ext uri="{FF2B5EF4-FFF2-40B4-BE49-F238E27FC236}">
                  <a16:creationId xmlns:a16="http://schemas.microsoft.com/office/drawing/2014/main" id="{17C1531D-2DEF-0DA2-9EEB-6F0D001BDC74}"/>
                </a:ext>
              </a:extLst>
            </p:cNvPr>
            <p:cNvSpPr txBox="1"/>
            <p:nvPr/>
          </p:nvSpPr>
          <p:spPr>
            <a:xfrm>
              <a:off x="0" y="-123825"/>
              <a:ext cx="1563331" cy="1628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9</a:t>
              </a:r>
            </a:p>
          </p:txBody>
        </p:sp>
      </p:grpSp>
      <p:sp>
        <p:nvSpPr>
          <p:cNvPr id="105" name="Freeform 72" descr="Rapat di DPR, Dirjen MA Keluhkan Kekurangan 2.000 Hakim di Peradilan Umum –  Portal Hukum">
            <a:extLst>
              <a:ext uri="{FF2B5EF4-FFF2-40B4-BE49-F238E27FC236}">
                <a16:creationId xmlns:a16="http://schemas.microsoft.com/office/drawing/2014/main" id="{36753289-9BAD-9946-A2CB-5E2556FC30FA}"/>
              </a:ext>
            </a:extLst>
          </p:cNvPr>
          <p:cNvSpPr/>
          <p:nvPr/>
        </p:nvSpPr>
        <p:spPr>
          <a:xfrm>
            <a:off x="9542000" y="6379721"/>
            <a:ext cx="2110750" cy="1298600"/>
          </a:xfrm>
          <a:custGeom>
            <a:avLst/>
            <a:gdLst/>
            <a:ahLst/>
            <a:cxnLst/>
            <a:rect l="l" t="t" r="r" b="b"/>
            <a:pathLst>
              <a:path w="2110750" h="1298600">
                <a:moveTo>
                  <a:pt x="0" y="0"/>
                </a:moveTo>
                <a:lnTo>
                  <a:pt x="2110750" y="0"/>
                </a:lnTo>
                <a:lnTo>
                  <a:pt x="2110750" y="1298600"/>
                </a:lnTo>
                <a:lnTo>
                  <a:pt x="0" y="1298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7AEBA9B3-A911-D7D0-F6D8-2E46C45DF776}"/>
              </a:ext>
            </a:extLst>
          </p:cNvPr>
          <p:cNvSpPr txBox="1"/>
          <p:nvPr/>
        </p:nvSpPr>
        <p:spPr>
          <a:xfrm>
            <a:off x="6875368" y="5274707"/>
            <a:ext cx="3454719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menanyakan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kepada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Terdakwa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apakah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mengaku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9" name="Gambar 8">
            <a:extLst>
              <a:ext uri="{FF2B5EF4-FFF2-40B4-BE49-F238E27FC236}">
                <a16:creationId xmlns:a16="http://schemas.microsoft.com/office/drawing/2014/main" id="{B0B99E30-B57D-6BDC-A59B-467E1D9A0E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7255" y="3863702"/>
            <a:ext cx="2182557" cy="1335724"/>
          </a:xfrm>
          <a:prstGeom prst="rect">
            <a:avLst/>
          </a:prstGeom>
        </p:spPr>
      </p:pic>
      <p:sp>
        <p:nvSpPr>
          <p:cNvPr id="76" name="TextBox 31">
            <a:extLst>
              <a:ext uri="{FF2B5EF4-FFF2-40B4-BE49-F238E27FC236}">
                <a16:creationId xmlns:a16="http://schemas.microsoft.com/office/drawing/2014/main" id="{2C7E05BF-F499-22F3-FD46-209F21FF2BAA}"/>
              </a:ext>
            </a:extLst>
          </p:cNvPr>
          <p:cNvSpPr txBox="1"/>
          <p:nvPr/>
        </p:nvSpPr>
        <p:spPr>
          <a:xfrm>
            <a:off x="10766075" y="5207614"/>
            <a:ext cx="263783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Dibuat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BA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78" name="Gambar 77">
            <a:extLst>
              <a:ext uri="{FF2B5EF4-FFF2-40B4-BE49-F238E27FC236}">
                <a16:creationId xmlns:a16="http://schemas.microsoft.com/office/drawing/2014/main" id="{2838F74F-DF5F-2312-D650-7CD7F13197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80357" y="3680996"/>
            <a:ext cx="1243692" cy="1731414"/>
          </a:xfrm>
          <a:prstGeom prst="rect">
            <a:avLst/>
          </a:prstGeom>
        </p:spPr>
      </p:pic>
      <p:sp>
        <p:nvSpPr>
          <p:cNvPr id="80" name="TextBox 38">
            <a:extLst>
              <a:ext uri="{FF2B5EF4-FFF2-40B4-BE49-F238E27FC236}">
                <a16:creationId xmlns:a16="http://schemas.microsoft.com/office/drawing/2014/main" id="{0AADD365-EF06-E8A6-77DF-044470D28347}"/>
              </a:ext>
            </a:extLst>
          </p:cNvPr>
          <p:cNvSpPr txBox="1"/>
          <p:nvPr/>
        </p:nvSpPr>
        <p:spPr>
          <a:xfrm>
            <a:off x="13868907" y="5355704"/>
            <a:ext cx="2946435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mengusulkan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pemeriksaan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SINGKAT</a:t>
            </a:r>
          </a:p>
        </p:txBody>
      </p:sp>
      <p:pic>
        <p:nvPicPr>
          <p:cNvPr id="88" name="Gambar 87">
            <a:extLst>
              <a:ext uri="{FF2B5EF4-FFF2-40B4-BE49-F238E27FC236}">
                <a16:creationId xmlns:a16="http://schemas.microsoft.com/office/drawing/2014/main" id="{EFF8815E-67A4-603D-F0B1-B3FAD472D9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2875" y="7574751"/>
            <a:ext cx="2115495" cy="1298561"/>
          </a:xfrm>
          <a:prstGeom prst="rect">
            <a:avLst/>
          </a:prstGeom>
        </p:spPr>
      </p:pic>
      <p:sp>
        <p:nvSpPr>
          <p:cNvPr id="90" name="TextBox 68">
            <a:extLst>
              <a:ext uri="{FF2B5EF4-FFF2-40B4-BE49-F238E27FC236}">
                <a16:creationId xmlns:a16="http://schemas.microsoft.com/office/drawing/2014/main" id="{AC648956-0136-20FA-99B2-371A95745F3D}"/>
              </a:ext>
            </a:extLst>
          </p:cNvPr>
          <p:cNvSpPr txBox="1"/>
          <p:nvPr/>
        </p:nvSpPr>
        <p:spPr>
          <a:xfrm>
            <a:off x="4243783" y="6625807"/>
            <a:ext cx="2600487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MENERIMA </a:t>
            </a:r>
          </a:p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endParaRPr lang="en-US" sz="2100" b="1" dirty="0">
              <a:solidFill>
                <a:schemeClr val="bg1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112" name="Gambar 111">
            <a:extLst>
              <a:ext uri="{FF2B5EF4-FFF2-40B4-BE49-F238E27FC236}">
                <a16:creationId xmlns:a16="http://schemas.microsoft.com/office/drawing/2014/main" id="{83CC5CD3-1FB6-6C53-4349-45AD4BD452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93908" y="6348232"/>
            <a:ext cx="932769" cy="1298561"/>
          </a:xfrm>
          <a:prstGeom prst="rect">
            <a:avLst/>
          </a:prstGeom>
        </p:spPr>
      </p:pic>
      <p:sp>
        <p:nvSpPr>
          <p:cNvPr id="114" name="TextBox 46">
            <a:extLst>
              <a:ext uri="{FF2B5EF4-FFF2-40B4-BE49-F238E27FC236}">
                <a16:creationId xmlns:a16="http://schemas.microsoft.com/office/drawing/2014/main" id="{83769100-7D44-FD89-7952-06D99878F8F7}"/>
              </a:ext>
            </a:extLst>
          </p:cNvPr>
          <p:cNvSpPr txBox="1"/>
          <p:nvPr/>
        </p:nvSpPr>
        <p:spPr>
          <a:xfrm>
            <a:off x="12084992" y="6363948"/>
            <a:ext cx="4149296" cy="160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MENERIMA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dan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sesuai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usulan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Penuntut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Umum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maka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SINGKAT oleh Hakim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Anggota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II</a:t>
            </a:r>
          </a:p>
        </p:txBody>
      </p:sp>
      <p:sp>
        <p:nvSpPr>
          <p:cNvPr id="116" name="TextBox 77">
            <a:extLst>
              <a:ext uri="{FF2B5EF4-FFF2-40B4-BE49-F238E27FC236}">
                <a16:creationId xmlns:a16="http://schemas.microsoft.com/office/drawing/2014/main" id="{16ABA18F-E570-16A9-C248-0B062940361C}"/>
              </a:ext>
            </a:extLst>
          </p:cNvPr>
          <p:cNvSpPr txBox="1"/>
          <p:nvPr/>
        </p:nvSpPr>
        <p:spPr>
          <a:xfrm>
            <a:off x="11931480" y="8322381"/>
            <a:ext cx="4552445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MENERIMA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namun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Penuntut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Umum TIDAK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mengusulkan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singkat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maka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ACARA BIASA</a:t>
            </a:r>
          </a:p>
        </p:txBody>
      </p:sp>
      <p:pic>
        <p:nvPicPr>
          <p:cNvPr id="118" name="Gambar 117">
            <a:extLst>
              <a:ext uri="{FF2B5EF4-FFF2-40B4-BE49-F238E27FC236}">
                <a16:creationId xmlns:a16="http://schemas.microsoft.com/office/drawing/2014/main" id="{88C6EDD8-DBDB-E4E5-A706-6D83AE0969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87028" y="7980909"/>
            <a:ext cx="2109399" cy="1298561"/>
          </a:xfrm>
          <a:prstGeom prst="rect">
            <a:avLst/>
          </a:prstGeom>
        </p:spPr>
      </p:pic>
      <p:pic>
        <p:nvPicPr>
          <p:cNvPr id="122" name="Gambar 121">
            <a:extLst>
              <a:ext uri="{FF2B5EF4-FFF2-40B4-BE49-F238E27FC236}">
                <a16:creationId xmlns:a16="http://schemas.microsoft.com/office/drawing/2014/main" id="{049A9E78-E689-26B6-E63C-482EAFDED7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46193" y="6383018"/>
            <a:ext cx="538715" cy="1927143"/>
          </a:xfrm>
          <a:prstGeom prst="rect">
            <a:avLst/>
          </a:prstGeom>
        </p:spPr>
      </p:pic>
      <p:sp>
        <p:nvSpPr>
          <p:cNvPr id="124" name="TextBox 50">
            <a:extLst>
              <a:ext uri="{FF2B5EF4-FFF2-40B4-BE49-F238E27FC236}">
                <a16:creationId xmlns:a16="http://schemas.microsoft.com/office/drawing/2014/main" id="{99684D5D-0D34-8A58-7ACC-C4E746E39D8C}"/>
              </a:ext>
            </a:extLst>
          </p:cNvPr>
          <p:cNvSpPr txBox="1"/>
          <p:nvPr/>
        </p:nvSpPr>
        <p:spPr>
          <a:xfrm>
            <a:off x="5440187" y="8753077"/>
            <a:ext cx="3133643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Majelis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Hakim MENOLAK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pengakuan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bersalah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sidang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dilanjutkan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dengan</a:t>
            </a: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ctr">
              <a:lnSpc>
                <a:spcPts val="2520"/>
              </a:lnSpc>
            </a:pPr>
            <a:r>
              <a:rPr lang="en-US" sz="2100" b="1" dirty="0">
                <a:solidFill>
                  <a:schemeClr val="bg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ACARA BIASA </a:t>
            </a:r>
          </a:p>
        </p:txBody>
      </p:sp>
    </p:spTree>
    <p:extLst>
      <p:ext uri="{BB962C8B-B14F-4D97-AF65-F5344CB8AC3E}">
        <p14:creationId xmlns:p14="http://schemas.microsoft.com/office/powerpoint/2010/main" val="221446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71AB8-5CB7-42A3-89FA-E2C04BA2C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1A52CCC-43CB-E713-AFAD-7450428B6B22}"/>
              </a:ext>
            </a:extLst>
          </p:cNvPr>
          <p:cNvGrpSpPr/>
          <p:nvPr/>
        </p:nvGrpSpPr>
        <p:grpSpPr>
          <a:xfrm>
            <a:off x="5925051" y="646697"/>
            <a:ext cx="12019547" cy="8229600"/>
            <a:chOff x="0" y="0"/>
            <a:chExt cx="3165642" cy="216746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08D9576-4C19-222A-2D90-D4621E56E902}"/>
                </a:ext>
              </a:extLst>
            </p:cNvPr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467E92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03BA2B8-37E5-F481-B722-6591BBF5BEAB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AB90AB0-A3C8-7482-3919-E331EB5D6161}"/>
              </a:ext>
            </a:extLst>
          </p:cNvPr>
          <p:cNvGrpSpPr/>
          <p:nvPr/>
        </p:nvGrpSpPr>
        <p:grpSpPr>
          <a:xfrm>
            <a:off x="5239753" y="1028699"/>
            <a:ext cx="12438647" cy="9423825"/>
            <a:chOff x="0" y="0"/>
            <a:chExt cx="3165642" cy="216746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1BB1E5A-FEF5-3F63-79FB-4A6DC1E954CF}"/>
                </a:ext>
              </a:extLst>
            </p:cNvPr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237B2A9-C216-1705-69C0-830CACF56A87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27CACA1-5FDD-F239-AC03-A7D845C1AA72}"/>
              </a:ext>
            </a:extLst>
          </p:cNvPr>
          <p:cNvGrpSpPr/>
          <p:nvPr/>
        </p:nvGrpSpPr>
        <p:grpSpPr>
          <a:xfrm>
            <a:off x="-323349" y="-541421"/>
            <a:ext cx="1822784" cy="1822784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66203DD-AB4F-EC46-4CB9-79E96037126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38BAE7F-9DD8-27E6-9BE3-6E9B0E5CBB13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8375781E-5C46-715F-602E-CB3D6612CCC0}"/>
              </a:ext>
            </a:extLst>
          </p:cNvPr>
          <p:cNvSpPr/>
          <p:nvPr/>
        </p:nvSpPr>
        <p:spPr>
          <a:xfrm rot="5400000">
            <a:off x="-825962" y="8672410"/>
            <a:ext cx="2537666" cy="691514"/>
          </a:xfrm>
          <a:custGeom>
            <a:avLst/>
            <a:gdLst/>
            <a:ahLst/>
            <a:cxnLst/>
            <a:rect l="l" t="t" r="r" b="b"/>
            <a:pathLst>
              <a:path w="2537666" h="691514">
                <a:moveTo>
                  <a:pt x="0" y="0"/>
                </a:moveTo>
                <a:lnTo>
                  <a:pt x="2537667" y="0"/>
                </a:lnTo>
                <a:lnTo>
                  <a:pt x="2537667" y="691514"/>
                </a:lnTo>
                <a:lnTo>
                  <a:pt x="0" y="691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6" name="AutoShape 16">
            <a:extLst>
              <a:ext uri="{FF2B5EF4-FFF2-40B4-BE49-F238E27FC236}">
                <a16:creationId xmlns:a16="http://schemas.microsoft.com/office/drawing/2014/main" id="{97D21543-A991-15DD-1C3A-8C1141257029}"/>
              </a:ext>
            </a:extLst>
          </p:cNvPr>
          <p:cNvSpPr/>
          <p:nvPr/>
        </p:nvSpPr>
        <p:spPr>
          <a:xfrm>
            <a:off x="5334000" y="2798760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2DAAFFC-26D8-82DB-5AE8-630BE7F2E043}"/>
              </a:ext>
            </a:extLst>
          </p:cNvPr>
          <p:cNvGrpSpPr>
            <a:grpSpLocks noChangeAspect="1"/>
          </p:cNvGrpSpPr>
          <p:nvPr/>
        </p:nvGrpSpPr>
        <p:grpSpPr>
          <a:xfrm>
            <a:off x="882875" y="811708"/>
            <a:ext cx="4335437" cy="9970592"/>
            <a:chOff x="-17334810" y="1082278"/>
            <a:chExt cx="5528438" cy="12640979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8D884D4-CA8E-AD4C-FA26-2D4AAD2755C2}"/>
                </a:ext>
              </a:extLst>
            </p:cNvPr>
            <p:cNvSpPr/>
            <p:nvPr/>
          </p:nvSpPr>
          <p:spPr>
            <a:xfrm>
              <a:off x="-17334810" y="1082278"/>
              <a:ext cx="5528438" cy="12640979"/>
            </a:xfrm>
            <a:custGeom>
              <a:avLst/>
              <a:gdLst/>
              <a:ahLst/>
              <a:cxnLst/>
              <a:rect l="l" t="t" r="r" b="b"/>
              <a:pathLst>
                <a:path w="5528437" h="13716000">
                  <a:moveTo>
                    <a:pt x="0" y="0"/>
                  </a:moveTo>
                  <a:lnTo>
                    <a:pt x="5528437" y="0"/>
                  </a:lnTo>
                  <a:lnTo>
                    <a:pt x="552843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6178" r="-136179" b="-56"/>
              </a:stretch>
            </a:blipFill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2" name="TextBox 30">
            <a:extLst>
              <a:ext uri="{FF2B5EF4-FFF2-40B4-BE49-F238E27FC236}">
                <a16:creationId xmlns:a16="http://schemas.microsoft.com/office/drawing/2014/main" id="{2EF6B9BC-2D1F-31C0-7D2C-62E914CF3642}"/>
              </a:ext>
            </a:extLst>
          </p:cNvPr>
          <p:cNvSpPr txBox="1"/>
          <p:nvPr/>
        </p:nvSpPr>
        <p:spPr>
          <a:xfrm>
            <a:off x="6253650" y="4393752"/>
            <a:ext cx="10229312" cy="2473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6"/>
              </a:lnSpc>
            </a:pPr>
            <a:r>
              <a:rPr lang="en-US" sz="40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Catatan</a:t>
            </a:r>
            <a:r>
              <a:rPr lang="en-US" sz="40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lang="id-ID" sz="4000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226"/>
              </a:lnSpc>
            </a:pPr>
            <a:endParaRPr lang="en-US" sz="2688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43312" lvl="1" algn="just">
              <a:lnSpc>
                <a:spcPts val="3226"/>
              </a:lnSpc>
            </a:pP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Perbedaaan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acara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singkat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biasa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akan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berdampak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pada UPAYA HUKUM, yang mana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menurut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Pasal 299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ayat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(2)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huruf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e,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putusan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acara </a:t>
            </a:r>
            <a:r>
              <a:rPr lang="en-US" sz="3200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singkat</a:t>
            </a:r>
            <a:r>
              <a:rPr lang="en-US" sz="32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 Bold"/>
                <a:ea typeface="Poppins Bold"/>
                <a:cs typeface="Poppins Bold"/>
                <a:sym typeface="Poppins Bold"/>
              </a:rPr>
              <a:t>TIDAK DAPAT KASASI.</a:t>
            </a:r>
          </a:p>
        </p:txBody>
      </p:sp>
      <p:pic>
        <p:nvPicPr>
          <p:cNvPr id="21" name="Gambar 20">
            <a:extLst>
              <a:ext uri="{FF2B5EF4-FFF2-40B4-BE49-F238E27FC236}">
                <a16:creationId xmlns:a16="http://schemas.microsoft.com/office/drawing/2014/main" id="{712CA8ED-AF14-12D7-BA73-084290869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6943" y="1466699"/>
            <a:ext cx="2353260" cy="2493480"/>
          </a:xfrm>
          <a:prstGeom prst="rect">
            <a:avLst/>
          </a:prstGeom>
        </p:spPr>
      </p:pic>
      <p:pic>
        <p:nvPicPr>
          <p:cNvPr id="23" name="Gambar 22">
            <a:extLst>
              <a:ext uri="{FF2B5EF4-FFF2-40B4-BE49-F238E27FC236}">
                <a16:creationId xmlns:a16="http://schemas.microsoft.com/office/drawing/2014/main" id="{52977A42-3998-597F-6F92-A6C9511E3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8208" y="2027431"/>
            <a:ext cx="2353260" cy="2493480"/>
          </a:xfrm>
          <a:prstGeom prst="rect">
            <a:avLst/>
          </a:prstGeom>
        </p:spPr>
      </p:pic>
      <p:pic>
        <p:nvPicPr>
          <p:cNvPr id="25" name="Gambar 24">
            <a:extLst>
              <a:ext uri="{FF2B5EF4-FFF2-40B4-BE49-F238E27FC236}">
                <a16:creationId xmlns:a16="http://schemas.microsoft.com/office/drawing/2014/main" id="{0F0A407A-8829-EDC9-1AD8-059C25A55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9801" y="2605481"/>
            <a:ext cx="2353260" cy="2493480"/>
          </a:xfrm>
          <a:prstGeom prst="rect">
            <a:avLst/>
          </a:prstGeom>
        </p:spPr>
      </p:pic>
      <p:pic>
        <p:nvPicPr>
          <p:cNvPr id="27" name="Gambar 26">
            <a:extLst>
              <a:ext uri="{FF2B5EF4-FFF2-40B4-BE49-F238E27FC236}">
                <a16:creationId xmlns:a16="http://schemas.microsoft.com/office/drawing/2014/main" id="{AD29B183-7085-709A-0C92-11844CF7E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1865" y="9598001"/>
            <a:ext cx="2353260" cy="2473049"/>
          </a:xfrm>
          <a:prstGeom prst="rect">
            <a:avLst/>
          </a:prstGeom>
        </p:spPr>
      </p:pic>
      <p:pic>
        <p:nvPicPr>
          <p:cNvPr id="29" name="Gambar 28">
            <a:extLst>
              <a:ext uri="{FF2B5EF4-FFF2-40B4-BE49-F238E27FC236}">
                <a16:creationId xmlns:a16="http://schemas.microsoft.com/office/drawing/2014/main" id="{2300CBC5-22D9-3B12-E5DB-92B0B1BF7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7400" y="9205784"/>
            <a:ext cx="2353260" cy="24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1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4B8FB-EC16-8EFB-6405-348DEE13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DB3F48D-CBAF-21B0-4007-2FC7BC839161}"/>
              </a:ext>
            </a:extLst>
          </p:cNvPr>
          <p:cNvGrpSpPr/>
          <p:nvPr/>
        </p:nvGrpSpPr>
        <p:grpSpPr>
          <a:xfrm>
            <a:off x="5925051" y="646697"/>
            <a:ext cx="12019547" cy="8229600"/>
            <a:chOff x="0" y="0"/>
            <a:chExt cx="3165642" cy="216746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3A069C-B73B-1CEB-B180-0DBA70215B01}"/>
                </a:ext>
              </a:extLst>
            </p:cNvPr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467E92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2D3127C-D567-043A-C229-FF55BABB706A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3491838-57C1-608A-DE85-95E2AEE9412B}"/>
              </a:ext>
            </a:extLst>
          </p:cNvPr>
          <p:cNvGrpSpPr/>
          <p:nvPr/>
        </p:nvGrpSpPr>
        <p:grpSpPr>
          <a:xfrm>
            <a:off x="5239753" y="1028699"/>
            <a:ext cx="12438647" cy="9423825"/>
            <a:chOff x="0" y="0"/>
            <a:chExt cx="3165642" cy="216746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8ADF64D-D5BB-500E-6837-C009881DCFB8}"/>
                </a:ext>
              </a:extLst>
            </p:cNvPr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4B2B65D-DE78-D4AE-D81C-ECA83D9993AC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592583C-587E-9059-B50C-C27B07F4DC43}"/>
              </a:ext>
            </a:extLst>
          </p:cNvPr>
          <p:cNvGrpSpPr/>
          <p:nvPr/>
        </p:nvGrpSpPr>
        <p:grpSpPr>
          <a:xfrm>
            <a:off x="-323349" y="-541421"/>
            <a:ext cx="1822784" cy="1822784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9768E76-F85F-376F-A2C9-E745DDA14AB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C910CC5-E23C-D864-D197-38075BFFD026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B1B42CCA-7EE0-FE06-F6FD-0B0769C3A19B}"/>
              </a:ext>
            </a:extLst>
          </p:cNvPr>
          <p:cNvSpPr/>
          <p:nvPr/>
        </p:nvSpPr>
        <p:spPr>
          <a:xfrm rot="5400000">
            <a:off x="-825962" y="8672410"/>
            <a:ext cx="2537666" cy="691514"/>
          </a:xfrm>
          <a:custGeom>
            <a:avLst/>
            <a:gdLst/>
            <a:ahLst/>
            <a:cxnLst/>
            <a:rect l="l" t="t" r="r" b="b"/>
            <a:pathLst>
              <a:path w="2537666" h="691514">
                <a:moveTo>
                  <a:pt x="0" y="0"/>
                </a:moveTo>
                <a:lnTo>
                  <a:pt x="2537667" y="0"/>
                </a:lnTo>
                <a:lnTo>
                  <a:pt x="2537667" y="691514"/>
                </a:lnTo>
                <a:lnTo>
                  <a:pt x="0" y="691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283BED1-0CE7-FA23-F16A-A8E0D29C4085}"/>
              </a:ext>
            </a:extLst>
          </p:cNvPr>
          <p:cNvSpPr txBox="1"/>
          <p:nvPr/>
        </p:nvSpPr>
        <p:spPr>
          <a:xfrm>
            <a:off x="5334000" y="1061491"/>
            <a:ext cx="8705696" cy="1688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Garet ExtraBold"/>
              </a:rPr>
              <a:t>IMPLEMENTASI PENGAKUAN BERSALAH</a:t>
            </a:r>
          </a:p>
        </p:txBody>
      </p:sp>
      <p:sp>
        <p:nvSpPr>
          <p:cNvPr id="16" name="AutoShape 16">
            <a:extLst>
              <a:ext uri="{FF2B5EF4-FFF2-40B4-BE49-F238E27FC236}">
                <a16:creationId xmlns:a16="http://schemas.microsoft.com/office/drawing/2014/main" id="{2375FDF2-D8C1-5E7E-2722-B32EE8829E0B}"/>
              </a:ext>
            </a:extLst>
          </p:cNvPr>
          <p:cNvSpPr/>
          <p:nvPr/>
        </p:nvSpPr>
        <p:spPr>
          <a:xfrm>
            <a:off x="5334000" y="2798760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C8F91958-1666-D74B-1690-256AF806CB2D}"/>
              </a:ext>
            </a:extLst>
          </p:cNvPr>
          <p:cNvSpPr txBox="1"/>
          <p:nvPr/>
        </p:nvSpPr>
        <p:spPr>
          <a:xfrm>
            <a:off x="5899700" y="3064737"/>
            <a:ext cx="11277600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Garet"/>
              </a:rPr>
              <a:t>Timbul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pertanyaan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,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Garet"/>
              </a:rPr>
              <a:t>apa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Garet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Garet"/>
              </a:rPr>
              <a:t>peran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Garet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Garet"/>
              </a:rPr>
              <a:t>Penuntut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Garet"/>
              </a:rPr>
              <a:t> Umum 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pada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dalam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menerima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memverifikasi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 dan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menindaklanjuti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 (</a:t>
            </a:r>
            <a:r>
              <a:rPr lang="en-US" sz="2800" i="1" dirty="0">
                <a:solidFill>
                  <a:srgbClr val="FFFFFF"/>
                </a:solidFill>
                <a:latin typeface="Garet"/>
              </a:rPr>
              <a:t>Plea Bargain</a:t>
            </a:r>
            <a:r>
              <a:rPr lang="en-US" sz="2800" dirty="0">
                <a:solidFill>
                  <a:srgbClr val="FFFFFF"/>
                </a:solidFill>
                <a:latin typeface="Garet"/>
              </a:rPr>
              <a:t>).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D9F3B01-F277-7C4D-632F-6A5AB1E9A2F9}"/>
              </a:ext>
            </a:extLst>
          </p:cNvPr>
          <p:cNvGrpSpPr>
            <a:grpSpLocks noChangeAspect="1"/>
          </p:cNvGrpSpPr>
          <p:nvPr/>
        </p:nvGrpSpPr>
        <p:grpSpPr>
          <a:xfrm>
            <a:off x="882875" y="811708"/>
            <a:ext cx="4335437" cy="9970592"/>
            <a:chOff x="-17334810" y="1082278"/>
            <a:chExt cx="5528438" cy="12640979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2F204F3-64AD-8A85-827B-78FCDC0A5FB7}"/>
                </a:ext>
              </a:extLst>
            </p:cNvPr>
            <p:cNvSpPr/>
            <p:nvPr/>
          </p:nvSpPr>
          <p:spPr>
            <a:xfrm>
              <a:off x="-17334810" y="1082278"/>
              <a:ext cx="5528438" cy="12640979"/>
            </a:xfrm>
            <a:custGeom>
              <a:avLst/>
              <a:gdLst/>
              <a:ahLst/>
              <a:cxnLst/>
              <a:rect l="l" t="t" r="r" b="b"/>
              <a:pathLst>
                <a:path w="5528437" h="13716000">
                  <a:moveTo>
                    <a:pt x="0" y="0"/>
                  </a:moveTo>
                  <a:lnTo>
                    <a:pt x="5528437" y="0"/>
                  </a:lnTo>
                  <a:lnTo>
                    <a:pt x="552843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6178" r="-136179" b="-56"/>
              </a:stretch>
            </a:blipFill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20" name="TextBox 17">
            <a:extLst>
              <a:ext uri="{FF2B5EF4-FFF2-40B4-BE49-F238E27FC236}">
                <a16:creationId xmlns:a16="http://schemas.microsoft.com/office/drawing/2014/main" id="{F5EF3E1F-2851-F022-1C3C-7D0B083C3A70}"/>
              </a:ext>
            </a:extLst>
          </p:cNvPr>
          <p:cNvSpPr txBox="1"/>
          <p:nvPr/>
        </p:nvSpPr>
        <p:spPr>
          <a:xfrm>
            <a:off x="5385577" y="4600661"/>
            <a:ext cx="12019547" cy="4343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“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Penuntut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Umum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sebagai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pengendali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perkara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(</a:t>
            </a:r>
            <a:r>
              <a:rPr lang="en-US" sz="2400" i="1" dirty="0">
                <a:solidFill>
                  <a:srgbClr val="FFFFFF"/>
                </a:solidFill>
                <a:latin typeface="Garet"/>
              </a:rPr>
              <a:t>dominus litis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),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termasuk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dalam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perkara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adalah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mempunyai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peran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penting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dalam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mengklafisikasikan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kategori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id-ID" sz="2400" dirty="0">
                <a:solidFill>
                  <a:srgbClr val="FFFFFF"/>
                </a:solidFill>
                <a:latin typeface="Garet"/>
              </a:rPr>
              <a:t>:</a:t>
            </a:r>
          </a:p>
          <a:p>
            <a:pPr algn="just">
              <a:lnSpc>
                <a:spcPts val="3360"/>
              </a:lnSpc>
              <a:spcBef>
                <a:spcPct val="0"/>
              </a:spcBef>
            </a:pP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marL="457200" indent="-457200" algn="just">
              <a:lnSpc>
                <a:spcPts val="3360"/>
              </a:lnSpc>
              <a:spcBef>
                <a:spcPct val="0"/>
              </a:spcBef>
              <a:buAutoNum type="arabicParenBoth"/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Baru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pertama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kali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melakukan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tindak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pidana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.</a:t>
            </a: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(2)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Tindak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pidana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diancam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dengan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pidana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penjara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paling lama 5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tahun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atau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denda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paling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banyak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kategori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3 dan /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atau</a:t>
            </a: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(3)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Bersedia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membayar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ganti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rugi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dan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restitusi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149769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25051" y="646697"/>
            <a:ext cx="12019547" cy="8229600"/>
            <a:chOff x="0" y="0"/>
            <a:chExt cx="3165642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467E92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218312" y="1061491"/>
            <a:ext cx="12438647" cy="9423825"/>
            <a:chOff x="0" y="0"/>
            <a:chExt cx="3165642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65642" cy="2167467"/>
            </a:xfrm>
            <a:custGeom>
              <a:avLst/>
              <a:gdLst/>
              <a:ahLst/>
              <a:cxnLst/>
              <a:rect l="l" t="t" r="r" b="b"/>
              <a:pathLst>
                <a:path w="3165642" h="2167467">
                  <a:moveTo>
                    <a:pt x="16103" y="0"/>
                  </a:moveTo>
                  <a:lnTo>
                    <a:pt x="3149539" y="0"/>
                  </a:lnTo>
                  <a:cubicBezTo>
                    <a:pt x="3153810" y="0"/>
                    <a:pt x="3157906" y="1697"/>
                    <a:pt x="3160926" y="4716"/>
                  </a:cubicBezTo>
                  <a:cubicBezTo>
                    <a:pt x="3163945" y="7736"/>
                    <a:pt x="3165642" y="11832"/>
                    <a:pt x="3165642" y="16103"/>
                  </a:cubicBezTo>
                  <a:lnTo>
                    <a:pt x="3165642" y="2151364"/>
                  </a:lnTo>
                  <a:cubicBezTo>
                    <a:pt x="3165642" y="2155635"/>
                    <a:pt x="3163945" y="2159731"/>
                    <a:pt x="3160926" y="2162750"/>
                  </a:cubicBezTo>
                  <a:cubicBezTo>
                    <a:pt x="3157906" y="2165770"/>
                    <a:pt x="3153810" y="2167467"/>
                    <a:pt x="3149539" y="2167467"/>
                  </a:cubicBezTo>
                  <a:lnTo>
                    <a:pt x="16103" y="2167467"/>
                  </a:lnTo>
                  <a:cubicBezTo>
                    <a:pt x="11832" y="2167467"/>
                    <a:pt x="7736" y="2165770"/>
                    <a:pt x="4716" y="2162750"/>
                  </a:cubicBezTo>
                  <a:cubicBezTo>
                    <a:pt x="1697" y="2159731"/>
                    <a:pt x="0" y="2155635"/>
                    <a:pt x="0" y="2151364"/>
                  </a:cubicBezTo>
                  <a:lnTo>
                    <a:pt x="0" y="16103"/>
                  </a:lnTo>
                  <a:cubicBezTo>
                    <a:pt x="0" y="11832"/>
                    <a:pt x="1697" y="7736"/>
                    <a:pt x="4716" y="4716"/>
                  </a:cubicBezTo>
                  <a:cubicBezTo>
                    <a:pt x="7736" y="1697"/>
                    <a:pt x="11832" y="0"/>
                    <a:pt x="16103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323349" y="-541421"/>
            <a:ext cx="1822784" cy="182278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5400000">
            <a:off x="-825962" y="8672410"/>
            <a:ext cx="2537666" cy="691514"/>
          </a:xfrm>
          <a:custGeom>
            <a:avLst/>
            <a:gdLst/>
            <a:ahLst/>
            <a:cxnLst/>
            <a:rect l="l" t="t" r="r" b="b"/>
            <a:pathLst>
              <a:path w="2537666" h="691514">
                <a:moveTo>
                  <a:pt x="0" y="0"/>
                </a:moveTo>
                <a:lnTo>
                  <a:pt x="2537667" y="0"/>
                </a:lnTo>
                <a:lnTo>
                  <a:pt x="2537667" y="691514"/>
                </a:lnTo>
                <a:lnTo>
                  <a:pt x="0" y="691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5" name="TextBox 15"/>
          <p:cNvSpPr txBox="1"/>
          <p:nvPr/>
        </p:nvSpPr>
        <p:spPr>
          <a:xfrm>
            <a:off x="5334000" y="1061491"/>
            <a:ext cx="8705696" cy="1688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Garet ExtraBold"/>
              </a:rPr>
              <a:t>IMPLEMENTASI PENGAKUAN BERSALAH</a:t>
            </a:r>
          </a:p>
        </p:txBody>
      </p:sp>
      <p:sp>
        <p:nvSpPr>
          <p:cNvPr id="16" name="AutoShape 16"/>
          <p:cNvSpPr/>
          <p:nvPr/>
        </p:nvSpPr>
        <p:spPr>
          <a:xfrm>
            <a:off x="5334000" y="2798760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7AEC33-3A5B-7BCA-8E89-77C82753EB13}"/>
              </a:ext>
            </a:extLst>
          </p:cNvPr>
          <p:cNvGrpSpPr>
            <a:grpSpLocks noChangeAspect="1"/>
          </p:cNvGrpSpPr>
          <p:nvPr/>
        </p:nvGrpSpPr>
        <p:grpSpPr>
          <a:xfrm>
            <a:off x="882875" y="811708"/>
            <a:ext cx="4335437" cy="9970592"/>
            <a:chOff x="-17334810" y="1082278"/>
            <a:chExt cx="5528438" cy="12640979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DD625CA-6C37-6418-064F-97B850AC0E0C}"/>
                </a:ext>
              </a:extLst>
            </p:cNvPr>
            <p:cNvSpPr/>
            <p:nvPr/>
          </p:nvSpPr>
          <p:spPr>
            <a:xfrm>
              <a:off x="-17334810" y="1082278"/>
              <a:ext cx="5528438" cy="12640979"/>
            </a:xfrm>
            <a:custGeom>
              <a:avLst/>
              <a:gdLst/>
              <a:ahLst/>
              <a:cxnLst/>
              <a:rect l="l" t="t" r="r" b="b"/>
              <a:pathLst>
                <a:path w="5528437" h="13716000">
                  <a:moveTo>
                    <a:pt x="0" y="0"/>
                  </a:moveTo>
                  <a:lnTo>
                    <a:pt x="5528437" y="0"/>
                  </a:lnTo>
                  <a:lnTo>
                    <a:pt x="552843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6178" r="-136179" b="-56"/>
              </a:stretch>
            </a:blipFill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21" name="TextBox 17">
            <a:extLst>
              <a:ext uri="{FF2B5EF4-FFF2-40B4-BE49-F238E27FC236}">
                <a16:creationId xmlns:a16="http://schemas.microsoft.com/office/drawing/2014/main" id="{FDFC5DA5-4847-81AA-9E78-150E9FBBBED7}"/>
              </a:ext>
            </a:extLst>
          </p:cNvPr>
          <p:cNvSpPr txBox="1"/>
          <p:nvPr/>
        </p:nvSpPr>
        <p:spPr>
          <a:xfrm>
            <a:off x="5754102" y="4083310"/>
            <a:ext cx="11409947" cy="5215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“Selain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itu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, PU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harus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berperan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dalam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menyeimbangkan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antara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efisiensi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 (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penyaringan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perkara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)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dengan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perlindungan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hak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procedural, agar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tidak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jatuh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menjadi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“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informal”,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sehingga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pemenuhan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verifikasi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dan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tindak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lanjut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oleh PU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harus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termuat</a:t>
            </a:r>
            <a:r>
              <a:rPr lang="id-ID" sz="2400" dirty="0">
                <a:solidFill>
                  <a:srgbClr val="FFFFFF"/>
                </a:solidFill>
                <a:latin typeface="Garet"/>
              </a:rPr>
              <a:t>:</a:t>
            </a:r>
          </a:p>
          <a:p>
            <a:pPr algn="just">
              <a:lnSpc>
                <a:spcPts val="3360"/>
              </a:lnSpc>
              <a:spcBef>
                <a:spcPct val="0"/>
              </a:spcBef>
            </a:pPr>
            <a:endParaRPr lang="id-ID" sz="20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 (1)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Dalam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format 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perjanjian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tertulis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memuat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pengabaian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hak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tertentu</a:t>
            </a: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(2)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Jaminan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sukarela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.</a:t>
            </a: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(3)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Pengurangan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pidana</a:t>
            </a: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endParaRPr lang="id-ID" sz="2400" dirty="0">
              <a:solidFill>
                <a:srgbClr val="FFFFFF"/>
              </a:solidFill>
              <a:latin typeface="Garet"/>
            </a:endParaRPr>
          </a:p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Garet"/>
              </a:rPr>
              <a:t>(4)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Dalam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pembuktian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tetap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mensyaratkan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2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alat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bukti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yang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sah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A3E28-5AB9-6524-4B6A-C2C152F78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1835C91-98E7-0986-0914-D1AA16AD1DED}"/>
              </a:ext>
            </a:extLst>
          </p:cNvPr>
          <p:cNvSpPr/>
          <p:nvPr/>
        </p:nvSpPr>
        <p:spPr>
          <a:xfrm>
            <a:off x="64189" y="9043957"/>
            <a:ext cx="3233923" cy="1171875"/>
          </a:xfrm>
          <a:custGeom>
            <a:avLst/>
            <a:gdLst/>
            <a:ahLst/>
            <a:cxnLst/>
            <a:rect l="l" t="t" r="r" b="b"/>
            <a:pathLst>
              <a:path w="3233923" h="1171875">
                <a:moveTo>
                  <a:pt x="0" y="0"/>
                </a:moveTo>
                <a:lnTo>
                  <a:pt x="3233923" y="0"/>
                </a:lnTo>
                <a:lnTo>
                  <a:pt x="3233923" y="1171875"/>
                </a:lnTo>
                <a:lnTo>
                  <a:pt x="0" y="117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43010" b="-115982"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819D046-E50E-6308-555E-C02FF1EF6DB1}"/>
              </a:ext>
            </a:extLst>
          </p:cNvPr>
          <p:cNvGrpSpPr/>
          <p:nvPr/>
        </p:nvGrpSpPr>
        <p:grpSpPr>
          <a:xfrm>
            <a:off x="1028699" y="1645318"/>
            <a:ext cx="16945733" cy="8133513"/>
            <a:chOff x="0" y="0"/>
            <a:chExt cx="4274726" cy="184266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F5E9E9F-5EC4-A2A4-E66E-941F207B0AB8}"/>
                </a:ext>
              </a:extLst>
            </p:cNvPr>
            <p:cNvSpPr/>
            <p:nvPr/>
          </p:nvSpPr>
          <p:spPr>
            <a:xfrm>
              <a:off x="0" y="0"/>
              <a:ext cx="4274726" cy="1842663"/>
            </a:xfrm>
            <a:custGeom>
              <a:avLst/>
              <a:gdLst/>
              <a:ahLst/>
              <a:cxnLst/>
              <a:rect l="l" t="t" r="r" b="b"/>
              <a:pathLst>
                <a:path w="4274726" h="1842663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30739"/>
                  </a:lnTo>
                  <a:cubicBezTo>
                    <a:pt x="4274726" y="1837324"/>
                    <a:pt x="4269387" y="1842663"/>
                    <a:pt x="4262801" y="1842663"/>
                  </a:cubicBezTo>
                  <a:lnTo>
                    <a:pt x="11925" y="1842663"/>
                  </a:lnTo>
                  <a:cubicBezTo>
                    <a:pt x="5339" y="1842663"/>
                    <a:pt x="0" y="1837324"/>
                    <a:pt x="0" y="1830739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971A986-B628-998E-9FD9-C279920644DF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7AAE7092-C793-F155-6A3D-F97AA3546F75}"/>
              </a:ext>
            </a:extLst>
          </p:cNvPr>
          <p:cNvSpPr txBox="1"/>
          <p:nvPr/>
        </p:nvSpPr>
        <p:spPr>
          <a:xfrm>
            <a:off x="3478207" y="245474"/>
            <a:ext cx="10902404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4000" dirty="0">
                <a:solidFill>
                  <a:schemeClr val="accent5">
                    <a:lumMod val="50000"/>
                  </a:schemeClr>
                </a:solidFill>
                <a:latin typeface="Garet ExtraBold"/>
              </a:rPr>
              <a:t>PENERAPAN PENGAKUAN BERSALAH &amp; PERMASALAHANNYA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AFC697A6-62F2-9BE8-E28F-25617DFF36B7}"/>
              </a:ext>
            </a:extLst>
          </p:cNvPr>
          <p:cNvSpPr/>
          <p:nvPr/>
        </p:nvSpPr>
        <p:spPr>
          <a:xfrm>
            <a:off x="5373171" y="1943100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68C1D08-83A5-57FF-9F47-E5B6769C0A14}"/>
              </a:ext>
            </a:extLst>
          </p:cNvPr>
          <p:cNvSpPr txBox="1"/>
          <p:nvPr/>
        </p:nvSpPr>
        <p:spPr>
          <a:xfrm>
            <a:off x="5364655" y="2535765"/>
            <a:ext cx="12099392" cy="6508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336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FFFFFF"/>
                </a:solidFill>
                <a:latin typeface="Garet"/>
              </a:rPr>
              <a:t>Dalam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persidangan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setelah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terdakwa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mengaku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,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Hakim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Anggota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II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adalah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pemeriksa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perkara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. Dalam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praktik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terdapat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penerapan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yang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berbeda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(1) pada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hari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itu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juga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melanjutkan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pemeriksaan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perkara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. (2)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pemeriksaan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perkara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pada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hari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berikutnya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.</a:t>
            </a:r>
          </a:p>
          <a:p>
            <a:pPr marL="457200" indent="-457200" algn="just">
              <a:lnSpc>
                <a:spcPts val="336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FFFFFF"/>
                </a:solidFill>
                <a:latin typeface="Garet"/>
              </a:rPr>
              <a:t>Dalam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ketentuan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pasal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205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tidak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mengatur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waktu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pemeriksaan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pekara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apakah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hari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itu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juga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atau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hari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berikutnya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namun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pada Pasal 234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mengatur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P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U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dapat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melimpahkan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perkara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ke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sidang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acara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pemeriksaan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singkat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. 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Di persidangan ada 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Hakim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Anggota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II 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yang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menyampaikan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hak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tersebut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kepada PU 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dan 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ada 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juga 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yang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tidak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 menyampaikan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.</a:t>
            </a:r>
          </a:p>
          <a:p>
            <a:pPr marL="457200" indent="-457200" algn="just">
              <a:lnSpc>
                <a:spcPts val="336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FFFFFF"/>
                </a:solidFill>
                <a:latin typeface="Garet"/>
              </a:rPr>
              <a:t>Dalam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praktik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persidangan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terdapat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PU yang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menanyakan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apakah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dapat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mengajukan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tuntutan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.</a:t>
            </a:r>
          </a:p>
          <a:p>
            <a:pPr marL="457200" indent="-457200" algn="just">
              <a:lnSpc>
                <a:spcPts val="336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FFFFFF"/>
                </a:solidFill>
                <a:latin typeface="Garet"/>
              </a:rPr>
              <a:t>Dalam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praktik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persidangan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terdakwa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memberikan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keterangan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membantah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keterangan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korban dan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mengajukan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upaya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hukum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terhadap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vonis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yang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dijatuhkan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.</a:t>
            </a:r>
          </a:p>
          <a:p>
            <a:pPr marL="457200" indent="-457200" algn="just">
              <a:lnSpc>
                <a:spcPts val="336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FFFFFF"/>
                </a:solidFill>
                <a:latin typeface="Garet"/>
              </a:rPr>
              <a:t>Dalam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praktik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persidangan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Pengadilan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Tinggi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terdapat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pertanyaan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, Hakim Banding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yg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memeriksa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perkara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id-ID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membatalkan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putusan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tingkat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pertama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namun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tidak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memberikan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amar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mengadili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Garet"/>
              </a:rPr>
              <a:t>sendiri</a:t>
            </a:r>
            <a:r>
              <a:rPr lang="en-US" sz="2000" dirty="0">
                <a:solidFill>
                  <a:srgbClr val="FFFFFF"/>
                </a:solidFill>
                <a:latin typeface="Garet"/>
              </a:rPr>
              <a:t>.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1ED92758-ADB8-0C75-59AE-C349B49FB771}"/>
              </a:ext>
            </a:extLst>
          </p:cNvPr>
          <p:cNvSpPr/>
          <p:nvPr/>
        </p:nvSpPr>
        <p:spPr>
          <a:xfrm rot="5400000">
            <a:off x="17276473" y="8977058"/>
            <a:ext cx="2058849" cy="561036"/>
          </a:xfrm>
          <a:custGeom>
            <a:avLst/>
            <a:gdLst/>
            <a:ahLst/>
            <a:cxnLst/>
            <a:rect l="l" t="t" r="r" b="b"/>
            <a:pathLst>
              <a:path w="2058849" h="561036">
                <a:moveTo>
                  <a:pt x="0" y="0"/>
                </a:moveTo>
                <a:lnTo>
                  <a:pt x="2058849" y="0"/>
                </a:lnTo>
                <a:lnTo>
                  <a:pt x="2058849" y="561036"/>
                </a:lnTo>
                <a:lnTo>
                  <a:pt x="0" y="561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AFD464D-B165-E6AC-CC6A-BA49E63E9085}"/>
              </a:ext>
            </a:extLst>
          </p:cNvPr>
          <p:cNvGrpSpPr/>
          <p:nvPr/>
        </p:nvGrpSpPr>
        <p:grpSpPr>
          <a:xfrm>
            <a:off x="-503822" y="-177466"/>
            <a:ext cx="1822784" cy="1822784"/>
            <a:chOff x="0" y="0"/>
            <a:chExt cx="812800" cy="8128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2E85E0F9-2635-CEF0-7CAA-7C76040DFED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D05B3DD4-4DC2-AA77-83E5-B96D438EB30B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60AF6B71-97E4-504A-0350-FB63BEF3BAF2}"/>
              </a:ext>
            </a:extLst>
          </p:cNvPr>
          <p:cNvGrpSpPr/>
          <p:nvPr/>
        </p:nvGrpSpPr>
        <p:grpSpPr>
          <a:xfrm>
            <a:off x="16296650" y="508173"/>
            <a:ext cx="2351823" cy="486124"/>
            <a:chOff x="0" y="0"/>
            <a:chExt cx="818728" cy="169232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D717E61-234F-3F1A-34CA-D18B5519C3F1}"/>
                </a:ext>
              </a:extLst>
            </p:cNvPr>
            <p:cNvSpPr/>
            <p:nvPr/>
          </p:nvSpPr>
          <p:spPr>
            <a:xfrm>
              <a:off x="0" y="0"/>
              <a:ext cx="818728" cy="169232"/>
            </a:xfrm>
            <a:custGeom>
              <a:avLst/>
              <a:gdLst/>
              <a:ahLst/>
              <a:cxnLst/>
              <a:rect l="l" t="t" r="r" b="b"/>
              <a:pathLst>
                <a:path w="818728" h="169232">
                  <a:moveTo>
                    <a:pt x="82297" y="0"/>
                  </a:moveTo>
                  <a:lnTo>
                    <a:pt x="736431" y="0"/>
                  </a:lnTo>
                  <a:cubicBezTo>
                    <a:pt x="781883" y="0"/>
                    <a:pt x="818728" y="36846"/>
                    <a:pt x="818728" y="82297"/>
                  </a:cubicBezTo>
                  <a:lnTo>
                    <a:pt x="818728" y="86935"/>
                  </a:lnTo>
                  <a:cubicBezTo>
                    <a:pt x="818728" y="108761"/>
                    <a:pt x="810058" y="129694"/>
                    <a:pt x="794624" y="145128"/>
                  </a:cubicBezTo>
                  <a:cubicBezTo>
                    <a:pt x="779191" y="160561"/>
                    <a:pt x="758258" y="169232"/>
                    <a:pt x="736431" y="169232"/>
                  </a:cubicBezTo>
                  <a:lnTo>
                    <a:pt x="82297" y="169232"/>
                  </a:lnTo>
                  <a:cubicBezTo>
                    <a:pt x="60470" y="169232"/>
                    <a:pt x="39538" y="160561"/>
                    <a:pt x="24104" y="145128"/>
                  </a:cubicBezTo>
                  <a:cubicBezTo>
                    <a:pt x="8671" y="129694"/>
                    <a:pt x="0" y="108761"/>
                    <a:pt x="0" y="86935"/>
                  </a:cubicBezTo>
                  <a:lnTo>
                    <a:pt x="0" y="82297"/>
                  </a:lnTo>
                  <a:cubicBezTo>
                    <a:pt x="0" y="60470"/>
                    <a:pt x="8671" y="39538"/>
                    <a:pt x="24104" y="24104"/>
                  </a:cubicBezTo>
                  <a:cubicBezTo>
                    <a:pt x="39538" y="8671"/>
                    <a:pt x="60470" y="0"/>
                    <a:pt x="82297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BAA9AC5B-F48D-81CA-9676-42B094A934D0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23563D8-1AE2-A263-C50D-3B82B9676869}"/>
              </a:ext>
            </a:extLst>
          </p:cNvPr>
          <p:cNvGrpSpPr/>
          <p:nvPr/>
        </p:nvGrpSpPr>
        <p:grpSpPr>
          <a:xfrm>
            <a:off x="15754568" y="1081806"/>
            <a:ext cx="1873941" cy="486124"/>
            <a:chOff x="0" y="0"/>
            <a:chExt cx="652366" cy="169232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84E382C4-D6F4-05FB-A125-043C3CAEDF5B}"/>
                </a:ext>
              </a:extLst>
            </p:cNvPr>
            <p:cNvSpPr/>
            <p:nvPr/>
          </p:nvSpPr>
          <p:spPr>
            <a:xfrm>
              <a:off x="0" y="0"/>
              <a:ext cx="652366" cy="169232"/>
            </a:xfrm>
            <a:custGeom>
              <a:avLst/>
              <a:gdLst/>
              <a:ahLst/>
              <a:cxnLst/>
              <a:rect l="l" t="t" r="r" b="b"/>
              <a:pathLst>
                <a:path w="652366" h="169232">
                  <a:moveTo>
                    <a:pt x="84616" y="0"/>
                  </a:moveTo>
                  <a:lnTo>
                    <a:pt x="567750" y="0"/>
                  </a:lnTo>
                  <a:cubicBezTo>
                    <a:pt x="590191" y="0"/>
                    <a:pt x="611714" y="8915"/>
                    <a:pt x="627582" y="24783"/>
                  </a:cubicBezTo>
                  <a:cubicBezTo>
                    <a:pt x="643451" y="40652"/>
                    <a:pt x="652366" y="62174"/>
                    <a:pt x="652366" y="84616"/>
                  </a:cubicBezTo>
                  <a:lnTo>
                    <a:pt x="652366" y="84616"/>
                  </a:lnTo>
                  <a:cubicBezTo>
                    <a:pt x="652366" y="131348"/>
                    <a:pt x="614482" y="169232"/>
                    <a:pt x="567750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61621094-B2AD-BD67-7553-733B6F8CDAC4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397C66D0-333C-8AA6-AEE1-AE5B0BCF62E9}"/>
              </a:ext>
            </a:extLst>
          </p:cNvPr>
          <p:cNvGrpSpPr/>
          <p:nvPr/>
        </p:nvGrpSpPr>
        <p:grpSpPr>
          <a:xfrm>
            <a:off x="16455670" y="1675565"/>
            <a:ext cx="1518761" cy="486124"/>
            <a:chOff x="0" y="0"/>
            <a:chExt cx="528719" cy="169232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6B2103E-6E09-D6E1-B551-A8E907085362}"/>
                </a:ext>
              </a:extLst>
            </p:cNvPr>
            <p:cNvSpPr/>
            <p:nvPr/>
          </p:nvSpPr>
          <p:spPr>
            <a:xfrm>
              <a:off x="0" y="0"/>
              <a:ext cx="528719" cy="169232"/>
            </a:xfrm>
            <a:custGeom>
              <a:avLst/>
              <a:gdLst/>
              <a:ahLst/>
              <a:cxnLst/>
              <a:rect l="l" t="t" r="r" b="b"/>
              <a:pathLst>
                <a:path w="528719" h="169232">
                  <a:moveTo>
                    <a:pt x="84616" y="0"/>
                  </a:moveTo>
                  <a:lnTo>
                    <a:pt x="444103" y="0"/>
                  </a:lnTo>
                  <a:cubicBezTo>
                    <a:pt x="466544" y="0"/>
                    <a:pt x="488067" y="8915"/>
                    <a:pt x="503935" y="24783"/>
                  </a:cubicBezTo>
                  <a:cubicBezTo>
                    <a:pt x="519804" y="40652"/>
                    <a:pt x="528719" y="62174"/>
                    <a:pt x="528719" y="84616"/>
                  </a:cubicBezTo>
                  <a:lnTo>
                    <a:pt x="528719" y="84616"/>
                  </a:lnTo>
                  <a:cubicBezTo>
                    <a:pt x="528719" y="131348"/>
                    <a:pt x="490835" y="169232"/>
                    <a:pt x="444103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8CA74798-489F-A104-725E-D7A51D28ADF0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AutoShape 25">
            <a:extLst>
              <a:ext uri="{FF2B5EF4-FFF2-40B4-BE49-F238E27FC236}">
                <a16:creationId xmlns:a16="http://schemas.microsoft.com/office/drawing/2014/main" id="{FDAC9131-F7B4-C946-9075-DA65722F7C58}"/>
              </a:ext>
            </a:extLst>
          </p:cNvPr>
          <p:cNvSpPr/>
          <p:nvPr/>
        </p:nvSpPr>
        <p:spPr>
          <a:xfrm rot="-5400000">
            <a:off x="-10636" y="2941215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8C9D1CEF-2F7B-C43A-5333-BEBA6A2472F6}"/>
              </a:ext>
            </a:extLst>
          </p:cNvPr>
          <p:cNvSpPr/>
          <p:nvPr/>
        </p:nvSpPr>
        <p:spPr>
          <a:xfrm rot="-5400000">
            <a:off x="248252" y="3996438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grpSp>
        <p:nvGrpSpPr>
          <p:cNvPr id="27" name="Group 6">
            <a:extLst>
              <a:ext uri="{FF2B5EF4-FFF2-40B4-BE49-F238E27FC236}">
                <a16:creationId xmlns:a16="http://schemas.microsoft.com/office/drawing/2014/main" id="{BC423256-7C2E-5AC4-B7BB-53CAFF932A98}"/>
              </a:ext>
            </a:extLst>
          </p:cNvPr>
          <p:cNvGrpSpPr/>
          <p:nvPr/>
        </p:nvGrpSpPr>
        <p:grpSpPr>
          <a:xfrm>
            <a:off x="1651182" y="1661646"/>
            <a:ext cx="3562970" cy="8265013"/>
            <a:chOff x="0" y="0"/>
            <a:chExt cx="8251067" cy="13716000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EE8C2345-DBCD-6A38-B295-D50293240A69}"/>
                </a:ext>
              </a:extLst>
            </p:cNvPr>
            <p:cNvSpPr/>
            <p:nvPr/>
          </p:nvSpPr>
          <p:spPr>
            <a:xfrm>
              <a:off x="0" y="0"/>
              <a:ext cx="8251063" cy="13716000"/>
            </a:xfrm>
            <a:custGeom>
              <a:avLst/>
              <a:gdLst/>
              <a:ahLst/>
              <a:cxnLst/>
              <a:rect l="l" t="t" r="r" b="b"/>
              <a:pathLst>
                <a:path w="8251063" h="13716000">
                  <a:moveTo>
                    <a:pt x="0" y="0"/>
                  </a:moveTo>
                  <a:lnTo>
                    <a:pt x="8251063" y="0"/>
                  </a:lnTo>
                  <a:lnTo>
                    <a:pt x="825106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5458" r="-75458"/>
              </a:stretch>
            </a:blipFill>
          </p:spPr>
          <p:txBody>
            <a:bodyPr/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615629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4113D-E9C0-9B4C-DF33-F1F56090F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5195F18-30F3-97C5-F3CB-F5EA43CF7EFD}"/>
              </a:ext>
            </a:extLst>
          </p:cNvPr>
          <p:cNvSpPr/>
          <p:nvPr/>
        </p:nvSpPr>
        <p:spPr>
          <a:xfrm>
            <a:off x="14930252" y="8200725"/>
            <a:ext cx="3233923" cy="1171875"/>
          </a:xfrm>
          <a:custGeom>
            <a:avLst/>
            <a:gdLst/>
            <a:ahLst/>
            <a:cxnLst/>
            <a:rect l="l" t="t" r="r" b="b"/>
            <a:pathLst>
              <a:path w="3233923" h="1171875">
                <a:moveTo>
                  <a:pt x="0" y="0"/>
                </a:moveTo>
                <a:lnTo>
                  <a:pt x="3233923" y="0"/>
                </a:lnTo>
                <a:lnTo>
                  <a:pt x="3233923" y="1171875"/>
                </a:lnTo>
                <a:lnTo>
                  <a:pt x="0" y="117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43010" b="-115982"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6D83950-F888-6D53-5977-69FBAE82293D}"/>
              </a:ext>
            </a:extLst>
          </p:cNvPr>
          <p:cNvGrpSpPr/>
          <p:nvPr/>
        </p:nvGrpSpPr>
        <p:grpSpPr>
          <a:xfrm>
            <a:off x="1028700" y="1645318"/>
            <a:ext cx="16230600" cy="6996363"/>
            <a:chOff x="0" y="0"/>
            <a:chExt cx="4274726" cy="184266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57FA778-CBFA-8D4B-D048-9DFE0A0E900D}"/>
                </a:ext>
              </a:extLst>
            </p:cNvPr>
            <p:cNvSpPr/>
            <p:nvPr/>
          </p:nvSpPr>
          <p:spPr>
            <a:xfrm>
              <a:off x="0" y="0"/>
              <a:ext cx="4274726" cy="1842663"/>
            </a:xfrm>
            <a:custGeom>
              <a:avLst/>
              <a:gdLst/>
              <a:ahLst/>
              <a:cxnLst/>
              <a:rect l="l" t="t" r="r" b="b"/>
              <a:pathLst>
                <a:path w="4274726" h="1842663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30739"/>
                  </a:lnTo>
                  <a:cubicBezTo>
                    <a:pt x="4274726" y="1837324"/>
                    <a:pt x="4269387" y="1842663"/>
                    <a:pt x="4262801" y="1842663"/>
                  </a:cubicBezTo>
                  <a:lnTo>
                    <a:pt x="11925" y="1842663"/>
                  </a:lnTo>
                  <a:cubicBezTo>
                    <a:pt x="5339" y="1842663"/>
                    <a:pt x="0" y="1837324"/>
                    <a:pt x="0" y="1830739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6913B6C-215B-9024-868B-92816C975E6E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206F3E9C-4034-5632-E6F9-909BF0B22337}"/>
              </a:ext>
            </a:extLst>
          </p:cNvPr>
          <p:cNvSpPr txBox="1"/>
          <p:nvPr/>
        </p:nvSpPr>
        <p:spPr>
          <a:xfrm>
            <a:off x="1752603" y="2243434"/>
            <a:ext cx="9661090" cy="1688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Garet ExtraBold"/>
              </a:rPr>
              <a:t>“</a:t>
            </a:r>
            <a:r>
              <a:rPr lang="en-US" sz="4800" i="1" dirty="0">
                <a:solidFill>
                  <a:srgbClr val="FFFFFF"/>
                </a:solidFill>
                <a:latin typeface="Garet ExtraBold"/>
              </a:rPr>
              <a:t>Cum Adsunt Testimonia rerum, quid opus est </a:t>
            </a:r>
            <a:r>
              <a:rPr lang="en-US" sz="4800" i="1" dirty="0" err="1">
                <a:solidFill>
                  <a:srgbClr val="FFFFFF"/>
                </a:solidFill>
                <a:latin typeface="Garet ExtraBold"/>
              </a:rPr>
              <a:t>verbis</a:t>
            </a:r>
            <a:r>
              <a:rPr lang="en-US" sz="4800" dirty="0">
                <a:solidFill>
                  <a:srgbClr val="FFFFFF"/>
                </a:solidFill>
                <a:latin typeface="Garet ExtraBold"/>
              </a:rPr>
              <a:t>”</a:t>
            </a: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3027E767-BD66-7FCD-A02E-5BF244D52FE1}"/>
              </a:ext>
            </a:extLst>
          </p:cNvPr>
          <p:cNvSpPr/>
          <p:nvPr/>
        </p:nvSpPr>
        <p:spPr>
          <a:xfrm>
            <a:off x="1840330" y="4176425"/>
            <a:ext cx="2242431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89FA641-FD23-332B-21B1-E07E90467167}"/>
              </a:ext>
            </a:extLst>
          </p:cNvPr>
          <p:cNvSpPr txBox="1"/>
          <p:nvPr/>
        </p:nvSpPr>
        <p:spPr>
          <a:xfrm>
            <a:off x="1840330" y="4461619"/>
            <a:ext cx="8675270" cy="3907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Garet"/>
              </a:rPr>
              <a:t>Adagium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di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atas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sesungguhnya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menunjukkan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bahwa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pembuktian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adalah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hal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yang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terpenting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untuk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menyelesaikan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suatu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hukum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itu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sendiri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(</a:t>
            </a:r>
            <a:r>
              <a:rPr lang="en-US" sz="2400" i="1" dirty="0">
                <a:solidFill>
                  <a:srgbClr val="FFFFFF"/>
                </a:solidFill>
                <a:latin typeface="Garet"/>
              </a:rPr>
              <a:t>ratio legis est anima legis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),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sehingga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dalil-dalil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dari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salah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satu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pihak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yang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mengajukannya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masih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tetap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perlu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untuk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dibuktikan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lebih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lanjut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kebenarannya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di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hadapan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Hakim,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serta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senantiasa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dapat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diuji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oleh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prinsip-prinsip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umum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dan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standar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pembuktian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menurut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hukum</a:t>
            </a:r>
            <a:r>
              <a:rPr lang="id-ID" sz="2400" dirty="0">
                <a:solidFill>
                  <a:srgbClr val="FFFFFF"/>
                </a:solidFill>
                <a:latin typeface="Garet"/>
              </a:rPr>
              <a:t>,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tidak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terkecuali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pengakuan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"/>
              </a:rPr>
              <a:t>bersalah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 (</a:t>
            </a:r>
            <a:r>
              <a:rPr lang="en-US" sz="2400" i="1" dirty="0">
                <a:solidFill>
                  <a:srgbClr val="FFFFFF"/>
                </a:solidFill>
                <a:latin typeface="Garet"/>
              </a:rPr>
              <a:t>Plea Bargain</a:t>
            </a:r>
            <a:r>
              <a:rPr lang="en-US" sz="2400" dirty="0">
                <a:solidFill>
                  <a:srgbClr val="FFFFFF"/>
                </a:solidFill>
                <a:latin typeface="Garet"/>
              </a:rPr>
              <a:t>).</a:t>
            </a: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59EBC9A6-72F4-136E-6A36-1299579A2951}"/>
              </a:ext>
            </a:extLst>
          </p:cNvPr>
          <p:cNvSpPr/>
          <p:nvPr/>
        </p:nvSpPr>
        <p:spPr>
          <a:xfrm rot="-5400000">
            <a:off x="15221985" y="3586678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52E851FD-DF99-17BA-93B9-0949F2C3A039}"/>
              </a:ext>
            </a:extLst>
          </p:cNvPr>
          <p:cNvSpPr/>
          <p:nvPr/>
        </p:nvSpPr>
        <p:spPr>
          <a:xfrm rot="-5400000">
            <a:off x="15603705" y="4176425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BE1513B-ED5E-C3D2-415A-AA7E9283D3AC}"/>
              </a:ext>
            </a:extLst>
          </p:cNvPr>
          <p:cNvGrpSpPr/>
          <p:nvPr/>
        </p:nvGrpSpPr>
        <p:grpSpPr>
          <a:xfrm>
            <a:off x="1149359" y="396165"/>
            <a:ext cx="2351823" cy="486124"/>
            <a:chOff x="0" y="0"/>
            <a:chExt cx="818728" cy="169232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524F992-957C-87BA-322B-A11CB05C04B4}"/>
                </a:ext>
              </a:extLst>
            </p:cNvPr>
            <p:cNvSpPr/>
            <p:nvPr/>
          </p:nvSpPr>
          <p:spPr>
            <a:xfrm>
              <a:off x="0" y="0"/>
              <a:ext cx="818728" cy="169232"/>
            </a:xfrm>
            <a:custGeom>
              <a:avLst/>
              <a:gdLst/>
              <a:ahLst/>
              <a:cxnLst/>
              <a:rect l="l" t="t" r="r" b="b"/>
              <a:pathLst>
                <a:path w="818728" h="169232">
                  <a:moveTo>
                    <a:pt x="82297" y="0"/>
                  </a:moveTo>
                  <a:lnTo>
                    <a:pt x="736431" y="0"/>
                  </a:lnTo>
                  <a:cubicBezTo>
                    <a:pt x="781883" y="0"/>
                    <a:pt x="818728" y="36846"/>
                    <a:pt x="818728" y="82297"/>
                  </a:cubicBezTo>
                  <a:lnTo>
                    <a:pt x="818728" y="86935"/>
                  </a:lnTo>
                  <a:cubicBezTo>
                    <a:pt x="818728" y="108761"/>
                    <a:pt x="810058" y="129694"/>
                    <a:pt x="794624" y="145128"/>
                  </a:cubicBezTo>
                  <a:cubicBezTo>
                    <a:pt x="779191" y="160561"/>
                    <a:pt x="758258" y="169232"/>
                    <a:pt x="736431" y="169232"/>
                  </a:cubicBezTo>
                  <a:lnTo>
                    <a:pt x="82297" y="169232"/>
                  </a:lnTo>
                  <a:cubicBezTo>
                    <a:pt x="60470" y="169232"/>
                    <a:pt x="39538" y="160561"/>
                    <a:pt x="24104" y="145128"/>
                  </a:cubicBezTo>
                  <a:cubicBezTo>
                    <a:pt x="8671" y="129694"/>
                    <a:pt x="0" y="108761"/>
                    <a:pt x="0" y="86935"/>
                  </a:cubicBezTo>
                  <a:lnTo>
                    <a:pt x="0" y="82297"/>
                  </a:lnTo>
                  <a:cubicBezTo>
                    <a:pt x="0" y="60470"/>
                    <a:pt x="8671" y="39538"/>
                    <a:pt x="24104" y="24104"/>
                  </a:cubicBezTo>
                  <a:cubicBezTo>
                    <a:pt x="39538" y="8671"/>
                    <a:pt x="60470" y="0"/>
                    <a:pt x="82297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36B8B225-EACE-CD79-7D17-90B49FCEE9C2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3D13364D-C285-E802-92C9-A093200AC7E1}"/>
              </a:ext>
            </a:extLst>
          </p:cNvPr>
          <p:cNvGrpSpPr/>
          <p:nvPr/>
        </p:nvGrpSpPr>
        <p:grpSpPr>
          <a:xfrm>
            <a:off x="332991" y="959609"/>
            <a:ext cx="1873941" cy="486124"/>
            <a:chOff x="0" y="0"/>
            <a:chExt cx="652366" cy="169232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D868C49-6602-2CCE-D0E2-596A82278774}"/>
                </a:ext>
              </a:extLst>
            </p:cNvPr>
            <p:cNvSpPr/>
            <p:nvPr/>
          </p:nvSpPr>
          <p:spPr>
            <a:xfrm>
              <a:off x="0" y="0"/>
              <a:ext cx="652366" cy="169232"/>
            </a:xfrm>
            <a:custGeom>
              <a:avLst/>
              <a:gdLst/>
              <a:ahLst/>
              <a:cxnLst/>
              <a:rect l="l" t="t" r="r" b="b"/>
              <a:pathLst>
                <a:path w="652366" h="169232">
                  <a:moveTo>
                    <a:pt x="84616" y="0"/>
                  </a:moveTo>
                  <a:lnTo>
                    <a:pt x="567750" y="0"/>
                  </a:lnTo>
                  <a:cubicBezTo>
                    <a:pt x="590191" y="0"/>
                    <a:pt x="611714" y="8915"/>
                    <a:pt x="627582" y="24783"/>
                  </a:cubicBezTo>
                  <a:cubicBezTo>
                    <a:pt x="643451" y="40652"/>
                    <a:pt x="652366" y="62174"/>
                    <a:pt x="652366" y="84616"/>
                  </a:cubicBezTo>
                  <a:lnTo>
                    <a:pt x="652366" y="84616"/>
                  </a:lnTo>
                  <a:cubicBezTo>
                    <a:pt x="652366" y="131348"/>
                    <a:pt x="614482" y="169232"/>
                    <a:pt x="567750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75B6559C-189A-8B8A-F9AD-ABCB5FE2CE52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21CD0CBA-6154-E124-37D7-FCC835B70BB7}"/>
              </a:ext>
            </a:extLst>
          </p:cNvPr>
          <p:cNvGrpSpPr/>
          <p:nvPr/>
        </p:nvGrpSpPr>
        <p:grpSpPr>
          <a:xfrm>
            <a:off x="972245" y="1528711"/>
            <a:ext cx="1518761" cy="486124"/>
            <a:chOff x="0" y="0"/>
            <a:chExt cx="528719" cy="169232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191005C-A51F-372D-E7AC-2DFF6A70E894}"/>
                </a:ext>
              </a:extLst>
            </p:cNvPr>
            <p:cNvSpPr/>
            <p:nvPr/>
          </p:nvSpPr>
          <p:spPr>
            <a:xfrm>
              <a:off x="0" y="0"/>
              <a:ext cx="528719" cy="169232"/>
            </a:xfrm>
            <a:custGeom>
              <a:avLst/>
              <a:gdLst/>
              <a:ahLst/>
              <a:cxnLst/>
              <a:rect l="l" t="t" r="r" b="b"/>
              <a:pathLst>
                <a:path w="528719" h="169232">
                  <a:moveTo>
                    <a:pt x="84616" y="0"/>
                  </a:moveTo>
                  <a:lnTo>
                    <a:pt x="444103" y="0"/>
                  </a:lnTo>
                  <a:cubicBezTo>
                    <a:pt x="466544" y="0"/>
                    <a:pt x="488067" y="8915"/>
                    <a:pt x="503935" y="24783"/>
                  </a:cubicBezTo>
                  <a:cubicBezTo>
                    <a:pt x="519804" y="40652"/>
                    <a:pt x="528719" y="62174"/>
                    <a:pt x="528719" y="84616"/>
                  </a:cubicBezTo>
                  <a:lnTo>
                    <a:pt x="528719" y="84616"/>
                  </a:lnTo>
                  <a:cubicBezTo>
                    <a:pt x="528719" y="131348"/>
                    <a:pt x="490835" y="169232"/>
                    <a:pt x="444103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991C92EF-35FD-A81D-E243-52E4FF2BA46D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BFAC89EE-5520-069E-AE6A-3BBFC82A962C}"/>
              </a:ext>
            </a:extLst>
          </p:cNvPr>
          <p:cNvGrpSpPr/>
          <p:nvPr/>
        </p:nvGrpSpPr>
        <p:grpSpPr>
          <a:xfrm>
            <a:off x="16829389" y="-177466"/>
            <a:ext cx="1822784" cy="1822784"/>
            <a:chOff x="0" y="0"/>
            <a:chExt cx="8128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2FB9EA2D-950D-9A57-7722-002E3D3BA65E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9EAA3BA6-7232-5569-7E30-0FFBFA6974A5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0FA38EF6-6547-6775-4FE4-B059D6AB100E}"/>
              </a:ext>
            </a:extLst>
          </p:cNvPr>
          <p:cNvSpPr/>
          <p:nvPr/>
        </p:nvSpPr>
        <p:spPr>
          <a:xfrm>
            <a:off x="1073159" y="8946482"/>
            <a:ext cx="2058849" cy="561036"/>
          </a:xfrm>
          <a:custGeom>
            <a:avLst/>
            <a:gdLst/>
            <a:ahLst/>
            <a:cxnLst/>
            <a:rect l="l" t="t" r="r" b="b"/>
            <a:pathLst>
              <a:path w="2058849" h="561036">
                <a:moveTo>
                  <a:pt x="0" y="0"/>
                </a:moveTo>
                <a:lnTo>
                  <a:pt x="2058849" y="0"/>
                </a:lnTo>
                <a:lnTo>
                  <a:pt x="2058849" y="561036"/>
                </a:lnTo>
                <a:lnTo>
                  <a:pt x="0" y="561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7" name="Freeform 13">
            <a:extLst>
              <a:ext uri="{FF2B5EF4-FFF2-40B4-BE49-F238E27FC236}">
                <a16:creationId xmlns:a16="http://schemas.microsoft.com/office/drawing/2014/main" id="{4F03F81C-A300-396D-92B5-C590E0F026CB}"/>
              </a:ext>
            </a:extLst>
          </p:cNvPr>
          <p:cNvSpPr/>
          <p:nvPr/>
        </p:nvSpPr>
        <p:spPr>
          <a:xfrm>
            <a:off x="11470148" y="2243435"/>
            <a:ext cx="4346875" cy="5957290"/>
          </a:xfrm>
          <a:prstGeom prst="roundRect">
            <a:avLst/>
          </a:prstGeom>
          <a:blipFill>
            <a:blip r:embed="rId4"/>
            <a:stretch>
              <a:fillRect l="-24701" r="-24701"/>
            </a:stretch>
          </a:blipFill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1126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2D6C4-3029-2732-A180-182A8CA91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8970C88-2322-B574-BBBE-9109BCBFE5D5}"/>
              </a:ext>
            </a:extLst>
          </p:cNvPr>
          <p:cNvSpPr/>
          <p:nvPr/>
        </p:nvSpPr>
        <p:spPr>
          <a:xfrm>
            <a:off x="14930252" y="8200725"/>
            <a:ext cx="3233923" cy="1171875"/>
          </a:xfrm>
          <a:custGeom>
            <a:avLst/>
            <a:gdLst/>
            <a:ahLst/>
            <a:cxnLst/>
            <a:rect l="l" t="t" r="r" b="b"/>
            <a:pathLst>
              <a:path w="3233923" h="1171875">
                <a:moveTo>
                  <a:pt x="0" y="0"/>
                </a:moveTo>
                <a:lnTo>
                  <a:pt x="3233923" y="0"/>
                </a:lnTo>
                <a:lnTo>
                  <a:pt x="3233923" y="1171875"/>
                </a:lnTo>
                <a:lnTo>
                  <a:pt x="0" y="117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43010" b="-115982"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70751E8-79CA-377B-369F-7D151DD1EDA4}"/>
              </a:ext>
            </a:extLst>
          </p:cNvPr>
          <p:cNvGrpSpPr/>
          <p:nvPr/>
        </p:nvGrpSpPr>
        <p:grpSpPr>
          <a:xfrm>
            <a:off x="1028700" y="1645318"/>
            <a:ext cx="16230600" cy="6996363"/>
            <a:chOff x="0" y="0"/>
            <a:chExt cx="4274726" cy="184266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286A64A-EACA-C90E-B8EA-8EE040BDCA8D}"/>
                </a:ext>
              </a:extLst>
            </p:cNvPr>
            <p:cNvSpPr/>
            <p:nvPr/>
          </p:nvSpPr>
          <p:spPr>
            <a:xfrm>
              <a:off x="0" y="0"/>
              <a:ext cx="4274726" cy="1842663"/>
            </a:xfrm>
            <a:custGeom>
              <a:avLst/>
              <a:gdLst/>
              <a:ahLst/>
              <a:cxnLst/>
              <a:rect l="l" t="t" r="r" b="b"/>
              <a:pathLst>
                <a:path w="4274726" h="1842663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30739"/>
                  </a:lnTo>
                  <a:cubicBezTo>
                    <a:pt x="4274726" y="1837324"/>
                    <a:pt x="4269387" y="1842663"/>
                    <a:pt x="4262801" y="1842663"/>
                  </a:cubicBezTo>
                  <a:lnTo>
                    <a:pt x="11925" y="1842663"/>
                  </a:lnTo>
                  <a:cubicBezTo>
                    <a:pt x="5339" y="1842663"/>
                    <a:pt x="0" y="1837324"/>
                    <a:pt x="0" y="1830739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50B1FEB-BE54-54C7-E2F0-A830D9CE831E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AutoShape 12">
            <a:extLst>
              <a:ext uri="{FF2B5EF4-FFF2-40B4-BE49-F238E27FC236}">
                <a16:creationId xmlns:a16="http://schemas.microsoft.com/office/drawing/2014/main" id="{3AC6F63F-B71E-E0AE-368B-272F6D713514}"/>
              </a:ext>
            </a:extLst>
          </p:cNvPr>
          <p:cNvSpPr/>
          <p:nvPr/>
        </p:nvSpPr>
        <p:spPr>
          <a:xfrm rot="-5400000">
            <a:off x="15221985" y="3586678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113AAE07-55E0-7BF9-D6A9-82CC449EF166}"/>
              </a:ext>
            </a:extLst>
          </p:cNvPr>
          <p:cNvSpPr/>
          <p:nvPr/>
        </p:nvSpPr>
        <p:spPr>
          <a:xfrm rot="-5400000">
            <a:off x="15603705" y="4176425"/>
            <a:ext cx="2451369" cy="0"/>
          </a:xfrm>
          <a:prstGeom prst="line">
            <a:avLst/>
          </a:prstGeom>
          <a:ln w="1714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2FE6A1A4-BAA5-DC03-068F-78284E2FFD3B}"/>
              </a:ext>
            </a:extLst>
          </p:cNvPr>
          <p:cNvGrpSpPr/>
          <p:nvPr/>
        </p:nvGrpSpPr>
        <p:grpSpPr>
          <a:xfrm>
            <a:off x="1149359" y="396165"/>
            <a:ext cx="2351823" cy="486124"/>
            <a:chOff x="0" y="0"/>
            <a:chExt cx="818728" cy="169232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A38C7C5-B7BF-9909-678C-621020185499}"/>
                </a:ext>
              </a:extLst>
            </p:cNvPr>
            <p:cNvSpPr/>
            <p:nvPr/>
          </p:nvSpPr>
          <p:spPr>
            <a:xfrm>
              <a:off x="0" y="0"/>
              <a:ext cx="818728" cy="169232"/>
            </a:xfrm>
            <a:custGeom>
              <a:avLst/>
              <a:gdLst/>
              <a:ahLst/>
              <a:cxnLst/>
              <a:rect l="l" t="t" r="r" b="b"/>
              <a:pathLst>
                <a:path w="818728" h="169232">
                  <a:moveTo>
                    <a:pt x="82297" y="0"/>
                  </a:moveTo>
                  <a:lnTo>
                    <a:pt x="736431" y="0"/>
                  </a:lnTo>
                  <a:cubicBezTo>
                    <a:pt x="781883" y="0"/>
                    <a:pt x="818728" y="36846"/>
                    <a:pt x="818728" y="82297"/>
                  </a:cubicBezTo>
                  <a:lnTo>
                    <a:pt x="818728" y="86935"/>
                  </a:lnTo>
                  <a:cubicBezTo>
                    <a:pt x="818728" y="108761"/>
                    <a:pt x="810058" y="129694"/>
                    <a:pt x="794624" y="145128"/>
                  </a:cubicBezTo>
                  <a:cubicBezTo>
                    <a:pt x="779191" y="160561"/>
                    <a:pt x="758258" y="169232"/>
                    <a:pt x="736431" y="169232"/>
                  </a:cubicBezTo>
                  <a:lnTo>
                    <a:pt x="82297" y="169232"/>
                  </a:lnTo>
                  <a:cubicBezTo>
                    <a:pt x="60470" y="169232"/>
                    <a:pt x="39538" y="160561"/>
                    <a:pt x="24104" y="145128"/>
                  </a:cubicBezTo>
                  <a:cubicBezTo>
                    <a:pt x="8671" y="129694"/>
                    <a:pt x="0" y="108761"/>
                    <a:pt x="0" y="86935"/>
                  </a:cubicBezTo>
                  <a:lnTo>
                    <a:pt x="0" y="82297"/>
                  </a:lnTo>
                  <a:cubicBezTo>
                    <a:pt x="0" y="60470"/>
                    <a:pt x="8671" y="39538"/>
                    <a:pt x="24104" y="24104"/>
                  </a:cubicBezTo>
                  <a:cubicBezTo>
                    <a:pt x="39538" y="8671"/>
                    <a:pt x="60470" y="0"/>
                    <a:pt x="82297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9DCAC088-4CEE-7D89-0F6B-603DC250D0DA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8D3DB21-62DF-A00F-259A-702AF25BFB8A}"/>
              </a:ext>
            </a:extLst>
          </p:cNvPr>
          <p:cNvGrpSpPr/>
          <p:nvPr/>
        </p:nvGrpSpPr>
        <p:grpSpPr>
          <a:xfrm>
            <a:off x="332991" y="959609"/>
            <a:ext cx="1873941" cy="486124"/>
            <a:chOff x="0" y="0"/>
            <a:chExt cx="652366" cy="169232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C1ACEA7-C1E5-529D-6328-6ED3D45ACA3E}"/>
                </a:ext>
              </a:extLst>
            </p:cNvPr>
            <p:cNvSpPr/>
            <p:nvPr/>
          </p:nvSpPr>
          <p:spPr>
            <a:xfrm>
              <a:off x="0" y="0"/>
              <a:ext cx="652366" cy="169232"/>
            </a:xfrm>
            <a:custGeom>
              <a:avLst/>
              <a:gdLst/>
              <a:ahLst/>
              <a:cxnLst/>
              <a:rect l="l" t="t" r="r" b="b"/>
              <a:pathLst>
                <a:path w="652366" h="169232">
                  <a:moveTo>
                    <a:pt x="84616" y="0"/>
                  </a:moveTo>
                  <a:lnTo>
                    <a:pt x="567750" y="0"/>
                  </a:lnTo>
                  <a:cubicBezTo>
                    <a:pt x="590191" y="0"/>
                    <a:pt x="611714" y="8915"/>
                    <a:pt x="627582" y="24783"/>
                  </a:cubicBezTo>
                  <a:cubicBezTo>
                    <a:pt x="643451" y="40652"/>
                    <a:pt x="652366" y="62174"/>
                    <a:pt x="652366" y="84616"/>
                  </a:cubicBezTo>
                  <a:lnTo>
                    <a:pt x="652366" y="84616"/>
                  </a:lnTo>
                  <a:cubicBezTo>
                    <a:pt x="652366" y="131348"/>
                    <a:pt x="614482" y="169232"/>
                    <a:pt x="567750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04B6F8EA-2BBB-B5EC-53D0-3AAF045CC78E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A71952D9-431C-E83A-DCED-E883D753F411}"/>
              </a:ext>
            </a:extLst>
          </p:cNvPr>
          <p:cNvGrpSpPr/>
          <p:nvPr/>
        </p:nvGrpSpPr>
        <p:grpSpPr>
          <a:xfrm>
            <a:off x="972245" y="1528711"/>
            <a:ext cx="1518761" cy="486124"/>
            <a:chOff x="0" y="0"/>
            <a:chExt cx="528719" cy="169232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D6B2C604-A584-84D1-3E82-C0147C2EAC5C}"/>
                </a:ext>
              </a:extLst>
            </p:cNvPr>
            <p:cNvSpPr/>
            <p:nvPr/>
          </p:nvSpPr>
          <p:spPr>
            <a:xfrm>
              <a:off x="0" y="0"/>
              <a:ext cx="528719" cy="169232"/>
            </a:xfrm>
            <a:custGeom>
              <a:avLst/>
              <a:gdLst/>
              <a:ahLst/>
              <a:cxnLst/>
              <a:rect l="l" t="t" r="r" b="b"/>
              <a:pathLst>
                <a:path w="528719" h="169232">
                  <a:moveTo>
                    <a:pt x="84616" y="0"/>
                  </a:moveTo>
                  <a:lnTo>
                    <a:pt x="444103" y="0"/>
                  </a:lnTo>
                  <a:cubicBezTo>
                    <a:pt x="466544" y="0"/>
                    <a:pt x="488067" y="8915"/>
                    <a:pt x="503935" y="24783"/>
                  </a:cubicBezTo>
                  <a:cubicBezTo>
                    <a:pt x="519804" y="40652"/>
                    <a:pt x="528719" y="62174"/>
                    <a:pt x="528719" y="84616"/>
                  </a:cubicBezTo>
                  <a:lnTo>
                    <a:pt x="528719" y="84616"/>
                  </a:lnTo>
                  <a:cubicBezTo>
                    <a:pt x="528719" y="131348"/>
                    <a:pt x="490835" y="169232"/>
                    <a:pt x="444103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36520F56-9542-6D0F-2FC7-E3C4672FA7E0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E0E665A0-B1CB-DF78-C6A2-1F88E4831ECE}"/>
              </a:ext>
            </a:extLst>
          </p:cNvPr>
          <p:cNvGrpSpPr/>
          <p:nvPr/>
        </p:nvGrpSpPr>
        <p:grpSpPr>
          <a:xfrm>
            <a:off x="16829389" y="-177466"/>
            <a:ext cx="1822784" cy="1822784"/>
            <a:chOff x="0" y="0"/>
            <a:chExt cx="8128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AD3FAAED-C1F4-E529-94A1-3849BBF7566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51726D6E-EC02-CC91-11BA-92128F3453C8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82959FD2-A0DD-38A4-AD48-D0E198192DE1}"/>
              </a:ext>
            </a:extLst>
          </p:cNvPr>
          <p:cNvSpPr/>
          <p:nvPr/>
        </p:nvSpPr>
        <p:spPr>
          <a:xfrm>
            <a:off x="1073159" y="8946482"/>
            <a:ext cx="2058849" cy="561036"/>
          </a:xfrm>
          <a:custGeom>
            <a:avLst/>
            <a:gdLst/>
            <a:ahLst/>
            <a:cxnLst/>
            <a:rect l="l" t="t" r="r" b="b"/>
            <a:pathLst>
              <a:path w="2058849" h="561036">
                <a:moveTo>
                  <a:pt x="0" y="0"/>
                </a:moveTo>
                <a:lnTo>
                  <a:pt x="2058849" y="0"/>
                </a:lnTo>
                <a:lnTo>
                  <a:pt x="2058849" y="561036"/>
                </a:lnTo>
                <a:lnTo>
                  <a:pt x="0" y="561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EE0FBE86-7FE9-4664-0B49-7977C53F9EDE}"/>
              </a:ext>
            </a:extLst>
          </p:cNvPr>
          <p:cNvSpPr txBox="1"/>
          <p:nvPr/>
        </p:nvSpPr>
        <p:spPr>
          <a:xfrm>
            <a:off x="3377346" y="2266500"/>
            <a:ext cx="9279441" cy="495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4000" b="1" dirty="0" err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Konklusi</a:t>
            </a:r>
            <a:r>
              <a:rPr lang="en-US" sz="4000" b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Ketentuan</a:t>
            </a:r>
            <a:r>
              <a:rPr lang="en-US" sz="4000" b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Pengakuan</a:t>
            </a:r>
            <a:r>
              <a:rPr lang="en-US" sz="4000" b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Bersalah</a:t>
            </a:r>
            <a:endParaRPr lang="en-US" sz="4000" b="1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004CBFFD-73E5-ED8F-409A-EC53ACB25562}"/>
              </a:ext>
            </a:extLst>
          </p:cNvPr>
          <p:cNvSpPr txBox="1"/>
          <p:nvPr/>
        </p:nvSpPr>
        <p:spPr>
          <a:xfrm>
            <a:off x="1073159" y="3511392"/>
            <a:ext cx="12261841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Ketentuan</a:t>
            </a:r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mengenai</a:t>
            </a:r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pengakuan</a:t>
            </a:r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bersalah</a:t>
            </a:r>
            <a:r>
              <a:rPr lang="en-US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(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Pasal 78, 205, 234) </a:t>
            </a:r>
            <a:r>
              <a:rPr lang="en-ID" sz="2400" b="1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tidak</a:t>
            </a:r>
            <a:r>
              <a:rPr lang="en-ID" sz="2400" b="1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sempurna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,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bisa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saja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masih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terdapat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duplikasi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,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irisan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,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bahkan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potensi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tumpang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tindih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, dan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hingga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hari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ini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peraturan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pelaksana</a:t>
            </a:r>
            <a:r>
              <a:rPr lang="id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n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maupun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pedoman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teknisnya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belum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sepenuhnya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tersedia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ID" sz="240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Namun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satu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hal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yang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tidak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boleh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terjadi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: </a:t>
            </a:r>
            <a:r>
              <a:rPr lang="id-ID" sz="2400" b="1" dirty="0">
                <a:solidFill>
                  <a:srgbClr val="00B0F0"/>
                </a:solidFill>
                <a:latin typeface="Poppins Medium" pitchFamily="2" charset="77"/>
                <a:cs typeface="Poppins Medium" pitchFamily="2" charset="77"/>
              </a:rPr>
              <a:t>Penuntut Umum dan H</a:t>
            </a:r>
            <a:r>
              <a:rPr lang="en-ID" sz="2400" b="1" dirty="0" err="1">
                <a:solidFill>
                  <a:srgbClr val="00B0F0"/>
                </a:solidFill>
                <a:latin typeface="Poppins Medium" pitchFamily="2" charset="77"/>
                <a:cs typeface="Poppins Medium" pitchFamily="2" charset="77"/>
              </a:rPr>
              <a:t>akim</a:t>
            </a:r>
            <a:r>
              <a:rPr lang="en-ID" sz="2400" b="1" dirty="0">
                <a:solidFill>
                  <a:srgbClr val="00B0F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00B0F0"/>
                </a:solidFill>
                <a:latin typeface="Poppins Medium" pitchFamily="2" charset="77"/>
                <a:cs typeface="Poppins Medium" pitchFamily="2" charset="77"/>
              </a:rPr>
              <a:t>tidak</a:t>
            </a:r>
            <a:r>
              <a:rPr lang="en-ID" sz="2400" b="1" dirty="0">
                <a:solidFill>
                  <a:srgbClr val="00B0F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00B0F0"/>
                </a:solidFill>
                <a:latin typeface="Poppins Medium" pitchFamily="2" charset="77"/>
                <a:cs typeface="Poppins Medium" pitchFamily="2" charset="77"/>
              </a:rPr>
              <a:t>boleh</a:t>
            </a:r>
            <a:r>
              <a:rPr lang="en-ID" sz="2400" b="1" dirty="0">
                <a:solidFill>
                  <a:srgbClr val="00B0F0"/>
                </a:solidFill>
                <a:latin typeface="Poppins Medium" pitchFamily="2" charset="77"/>
                <a:cs typeface="Poppins Medium" pitchFamily="2" charset="77"/>
              </a:rPr>
              <a:t> diam</a:t>
            </a:r>
            <a:r>
              <a:rPr lang="en-ID" sz="2400" b="1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. 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Sejarah </a:t>
            </a:r>
            <a:r>
              <a:rPr lang="id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penegakan hukum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mengajarkan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bahwa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hukum</a:t>
            </a:r>
            <a:r>
              <a:rPr lang="en-ID" sz="2400" b="1" dirty="0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tidak</a:t>
            </a:r>
            <a:r>
              <a:rPr lang="en-ID" sz="2400" b="1" dirty="0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pernah</a:t>
            </a:r>
            <a:r>
              <a:rPr lang="en-ID" sz="2400" b="1" dirty="0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menunggu</a:t>
            </a:r>
            <a:r>
              <a:rPr lang="en-ID" sz="2400" b="1" dirty="0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kesempurnaan</a:t>
            </a:r>
            <a:r>
              <a:rPr lang="en-ID" sz="2400" b="1" dirty="0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teks</a:t>
            </a:r>
            <a:r>
              <a:rPr lang="en-ID" sz="2400" b="1" dirty="0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untuk</a:t>
            </a:r>
            <a:r>
              <a:rPr lang="en-ID" sz="2400" b="1" dirty="0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b="1" dirty="0" err="1">
                <a:solidFill>
                  <a:srgbClr val="FFFF00"/>
                </a:solidFill>
                <a:latin typeface="Poppins Medium" pitchFamily="2" charset="77"/>
                <a:cs typeface="Poppins Medium" pitchFamily="2" charset="77"/>
              </a:rPr>
              <a:t>ditegakkan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,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melainkan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menunggu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keberanian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nurani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dan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kejernihan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akal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id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penegak hukum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untuk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menghidupkannya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. Dalam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kondisi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transisi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seperti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ini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, </a:t>
            </a:r>
            <a:r>
              <a:rPr lang="id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dibutuhkan tanggung jawab yang berintegritas untuk mengisi kekosongan atau </a:t>
            </a:r>
            <a:r>
              <a:rPr lang="id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ketidakjelasan</a:t>
            </a:r>
            <a:r>
              <a:rPr lang="id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yang masih </a:t>
            </a:r>
            <a:r>
              <a:rPr lang="id-ID" sz="2400" dirty="0" err="1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multi</a:t>
            </a:r>
            <a:r>
              <a:rPr lang="id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 tafsir</a:t>
            </a:r>
            <a:r>
              <a:rPr lang="en-ID" sz="2400" dirty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.</a:t>
            </a:r>
          </a:p>
        </p:txBody>
      </p:sp>
      <p:pic>
        <p:nvPicPr>
          <p:cNvPr id="36" name="Gambar 35">
            <a:extLst>
              <a:ext uri="{FF2B5EF4-FFF2-40B4-BE49-F238E27FC236}">
                <a16:creationId xmlns:a16="http://schemas.microsoft.com/office/drawing/2014/main" id="{D3BC2DE6-700B-2099-A509-61B29741D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1663" y="1608590"/>
            <a:ext cx="3646926" cy="702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69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C5B6B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1012723"/>
            <a:ext cx="8638759" cy="8245577"/>
          </a:xfrm>
          <a:custGeom>
            <a:avLst/>
            <a:gdLst/>
            <a:ahLst/>
            <a:cxnLst/>
            <a:rect l="l" t="t" r="r" b="b"/>
            <a:pathLst>
              <a:path w="8638759" h="8245577">
                <a:moveTo>
                  <a:pt x="0" y="0"/>
                </a:moveTo>
                <a:lnTo>
                  <a:pt x="8638759" y="0"/>
                </a:lnTo>
                <a:lnTo>
                  <a:pt x="8638759" y="8245577"/>
                </a:lnTo>
                <a:lnTo>
                  <a:pt x="0" y="8245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7893" t="-86376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/>
          <p:nvPr/>
        </p:nvSpPr>
        <p:spPr>
          <a:xfrm>
            <a:off x="-14579" y="-9525"/>
            <a:ext cx="1243606" cy="1028700"/>
          </a:xfrm>
          <a:custGeom>
            <a:avLst/>
            <a:gdLst/>
            <a:ahLst/>
            <a:cxnLst/>
            <a:rect l="l" t="t" r="r" b="b"/>
            <a:pathLst>
              <a:path w="1243606" h="1028700">
                <a:moveTo>
                  <a:pt x="0" y="0"/>
                </a:moveTo>
                <a:lnTo>
                  <a:pt x="1243607" y="0"/>
                </a:lnTo>
                <a:lnTo>
                  <a:pt x="1243607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5438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9" name="AutoShape 9"/>
          <p:cNvSpPr/>
          <p:nvPr/>
        </p:nvSpPr>
        <p:spPr>
          <a:xfrm>
            <a:off x="14123154" y="5895874"/>
            <a:ext cx="2680541" cy="0"/>
          </a:xfrm>
          <a:prstGeom prst="line">
            <a:avLst/>
          </a:prstGeom>
          <a:ln w="1428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d-ID"/>
          </a:p>
        </p:txBody>
      </p:sp>
      <p:sp>
        <p:nvSpPr>
          <p:cNvPr id="10" name="Freeform 10"/>
          <p:cNvSpPr/>
          <p:nvPr/>
        </p:nvSpPr>
        <p:spPr>
          <a:xfrm>
            <a:off x="15559506" y="8632035"/>
            <a:ext cx="1453739" cy="365794"/>
          </a:xfrm>
          <a:custGeom>
            <a:avLst/>
            <a:gdLst/>
            <a:ahLst/>
            <a:cxnLst/>
            <a:rect l="l" t="t" r="r" b="b"/>
            <a:pathLst>
              <a:path w="1453739" h="365794">
                <a:moveTo>
                  <a:pt x="0" y="0"/>
                </a:moveTo>
                <a:lnTo>
                  <a:pt x="1453739" y="0"/>
                </a:lnTo>
                <a:lnTo>
                  <a:pt x="1453739" y="365794"/>
                </a:lnTo>
                <a:lnTo>
                  <a:pt x="0" y="36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8771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>
          <a:xfrm rot="-10800000">
            <a:off x="16916400" y="9591675"/>
            <a:ext cx="1390650" cy="695325"/>
          </a:xfrm>
          <a:custGeom>
            <a:avLst/>
            <a:gdLst/>
            <a:ahLst/>
            <a:cxnLst/>
            <a:rect l="l" t="t" r="r" b="b"/>
            <a:pathLst>
              <a:path w="1390650" h="695325">
                <a:moveTo>
                  <a:pt x="0" y="0"/>
                </a:moveTo>
                <a:lnTo>
                  <a:pt x="1390650" y="0"/>
                </a:lnTo>
                <a:lnTo>
                  <a:pt x="1390650" y="695325"/>
                </a:lnTo>
                <a:lnTo>
                  <a:pt x="0" y="6953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2" name="Freeform 12"/>
          <p:cNvSpPr/>
          <p:nvPr/>
        </p:nvSpPr>
        <p:spPr>
          <a:xfrm>
            <a:off x="14332704" y="1365727"/>
            <a:ext cx="2537666" cy="691514"/>
          </a:xfrm>
          <a:custGeom>
            <a:avLst/>
            <a:gdLst/>
            <a:ahLst/>
            <a:cxnLst/>
            <a:rect l="l" t="t" r="r" b="b"/>
            <a:pathLst>
              <a:path w="2537666" h="691514">
                <a:moveTo>
                  <a:pt x="0" y="0"/>
                </a:moveTo>
                <a:lnTo>
                  <a:pt x="2537666" y="0"/>
                </a:lnTo>
                <a:lnTo>
                  <a:pt x="2537666" y="691514"/>
                </a:lnTo>
                <a:lnTo>
                  <a:pt x="0" y="691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13" name="TextBox 13"/>
          <p:cNvSpPr txBox="1"/>
          <p:nvPr/>
        </p:nvSpPr>
        <p:spPr>
          <a:xfrm>
            <a:off x="9099565" y="2947520"/>
            <a:ext cx="7816835" cy="3453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19"/>
              </a:lnSpc>
            </a:pPr>
            <a:r>
              <a:rPr lang="en-US" sz="11153" spc="435">
                <a:solidFill>
                  <a:srgbClr val="FFFFFF"/>
                </a:solidFill>
                <a:latin typeface="Garet ExtraBold"/>
              </a:rPr>
              <a:t>TERIMA KASIH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09060" y="8089664"/>
            <a:ext cx="2351823" cy="486124"/>
            <a:chOff x="0" y="0"/>
            <a:chExt cx="818728" cy="1692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8728" cy="169232"/>
            </a:xfrm>
            <a:custGeom>
              <a:avLst/>
              <a:gdLst/>
              <a:ahLst/>
              <a:cxnLst/>
              <a:rect l="l" t="t" r="r" b="b"/>
              <a:pathLst>
                <a:path w="818728" h="169232">
                  <a:moveTo>
                    <a:pt x="82297" y="0"/>
                  </a:moveTo>
                  <a:lnTo>
                    <a:pt x="736431" y="0"/>
                  </a:lnTo>
                  <a:cubicBezTo>
                    <a:pt x="781883" y="0"/>
                    <a:pt x="818728" y="36846"/>
                    <a:pt x="818728" y="82297"/>
                  </a:cubicBezTo>
                  <a:lnTo>
                    <a:pt x="818728" y="86935"/>
                  </a:lnTo>
                  <a:cubicBezTo>
                    <a:pt x="818728" y="108761"/>
                    <a:pt x="810058" y="129694"/>
                    <a:pt x="794624" y="145128"/>
                  </a:cubicBezTo>
                  <a:cubicBezTo>
                    <a:pt x="779191" y="160561"/>
                    <a:pt x="758258" y="169232"/>
                    <a:pt x="736431" y="169232"/>
                  </a:cubicBezTo>
                  <a:lnTo>
                    <a:pt x="82297" y="169232"/>
                  </a:lnTo>
                  <a:cubicBezTo>
                    <a:pt x="60470" y="169232"/>
                    <a:pt x="39538" y="160561"/>
                    <a:pt x="24104" y="145128"/>
                  </a:cubicBezTo>
                  <a:cubicBezTo>
                    <a:pt x="8671" y="129694"/>
                    <a:pt x="0" y="108761"/>
                    <a:pt x="0" y="86935"/>
                  </a:cubicBezTo>
                  <a:lnTo>
                    <a:pt x="0" y="82297"/>
                  </a:lnTo>
                  <a:cubicBezTo>
                    <a:pt x="0" y="60470"/>
                    <a:pt x="8671" y="39538"/>
                    <a:pt x="24104" y="24104"/>
                  </a:cubicBezTo>
                  <a:cubicBezTo>
                    <a:pt x="39538" y="8671"/>
                    <a:pt x="60470" y="0"/>
                    <a:pt x="82297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11030" y="8670751"/>
            <a:ext cx="1873941" cy="486124"/>
            <a:chOff x="0" y="0"/>
            <a:chExt cx="652366" cy="16923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52366" cy="169232"/>
            </a:xfrm>
            <a:custGeom>
              <a:avLst/>
              <a:gdLst/>
              <a:ahLst/>
              <a:cxnLst/>
              <a:rect l="l" t="t" r="r" b="b"/>
              <a:pathLst>
                <a:path w="652366" h="169232">
                  <a:moveTo>
                    <a:pt x="84616" y="0"/>
                  </a:moveTo>
                  <a:lnTo>
                    <a:pt x="567750" y="0"/>
                  </a:lnTo>
                  <a:cubicBezTo>
                    <a:pt x="590191" y="0"/>
                    <a:pt x="611714" y="8915"/>
                    <a:pt x="627582" y="24783"/>
                  </a:cubicBezTo>
                  <a:cubicBezTo>
                    <a:pt x="643451" y="40652"/>
                    <a:pt x="652366" y="62174"/>
                    <a:pt x="652366" y="84616"/>
                  </a:cubicBezTo>
                  <a:lnTo>
                    <a:pt x="652366" y="84616"/>
                  </a:lnTo>
                  <a:cubicBezTo>
                    <a:pt x="652366" y="131348"/>
                    <a:pt x="614482" y="169232"/>
                    <a:pt x="567750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07422" y="9232229"/>
            <a:ext cx="1518761" cy="486124"/>
            <a:chOff x="0" y="0"/>
            <a:chExt cx="528719" cy="16923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28719" cy="169232"/>
            </a:xfrm>
            <a:custGeom>
              <a:avLst/>
              <a:gdLst/>
              <a:ahLst/>
              <a:cxnLst/>
              <a:rect l="l" t="t" r="r" b="b"/>
              <a:pathLst>
                <a:path w="528719" h="169232">
                  <a:moveTo>
                    <a:pt x="84616" y="0"/>
                  </a:moveTo>
                  <a:lnTo>
                    <a:pt x="444103" y="0"/>
                  </a:lnTo>
                  <a:cubicBezTo>
                    <a:pt x="466544" y="0"/>
                    <a:pt x="488067" y="8915"/>
                    <a:pt x="503935" y="24783"/>
                  </a:cubicBezTo>
                  <a:cubicBezTo>
                    <a:pt x="519804" y="40652"/>
                    <a:pt x="528719" y="62174"/>
                    <a:pt x="528719" y="84616"/>
                  </a:cubicBezTo>
                  <a:lnTo>
                    <a:pt x="528719" y="84616"/>
                  </a:lnTo>
                  <a:cubicBezTo>
                    <a:pt x="528719" y="131348"/>
                    <a:pt x="490835" y="169232"/>
                    <a:pt x="444103" y="169232"/>
                  </a:cubicBezTo>
                  <a:lnTo>
                    <a:pt x="84616" y="169232"/>
                  </a:lnTo>
                  <a:cubicBezTo>
                    <a:pt x="62174" y="169232"/>
                    <a:pt x="40652" y="160317"/>
                    <a:pt x="24783" y="144448"/>
                  </a:cubicBezTo>
                  <a:cubicBezTo>
                    <a:pt x="8915" y="128580"/>
                    <a:pt x="0" y="107057"/>
                    <a:pt x="0" y="84616"/>
                  </a:cubicBezTo>
                  <a:lnTo>
                    <a:pt x="0" y="84616"/>
                  </a:lnTo>
                  <a:cubicBezTo>
                    <a:pt x="0" y="62174"/>
                    <a:pt x="8915" y="40652"/>
                    <a:pt x="24783" y="24783"/>
                  </a:cubicBezTo>
                  <a:cubicBezTo>
                    <a:pt x="40652" y="8915"/>
                    <a:pt x="62174" y="0"/>
                    <a:pt x="84616" y="0"/>
                  </a:cubicBezTo>
                  <a:close/>
                </a:path>
              </a:pathLst>
            </a:custGeom>
            <a:solidFill>
              <a:srgbClr val="EF965F"/>
            </a:solidFill>
          </p:spPr>
          <p:txBody>
            <a:bodyPr/>
            <a:lstStyle/>
            <a:p>
              <a:endParaRPr lang="id-ID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12">
            <a:extLst>
              <a:ext uri="{FF2B5EF4-FFF2-40B4-BE49-F238E27FC236}">
                <a16:creationId xmlns:a16="http://schemas.microsoft.com/office/drawing/2014/main" id="{9E1FDA0F-97E8-BAD7-304D-0EDE71E9DBE0}"/>
              </a:ext>
            </a:extLst>
          </p:cNvPr>
          <p:cNvSpPr/>
          <p:nvPr/>
        </p:nvSpPr>
        <p:spPr>
          <a:xfrm>
            <a:off x="1028699" y="1012723"/>
            <a:ext cx="8320111" cy="8261554"/>
          </a:xfrm>
          <a:prstGeom prst="moon">
            <a:avLst/>
          </a:prstGeom>
          <a:blipFill>
            <a:blip r:embed="rId6"/>
            <a:stretch>
              <a:fillRect l="-24999" r="-25000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id="{4C2A7591-0702-5111-EA99-DDF6F748ED33}"/>
              </a:ext>
            </a:extLst>
          </p:cNvPr>
          <p:cNvSpPr/>
          <p:nvPr/>
        </p:nvSpPr>
        <p:spPr>
          <a:xfrm>
            <a:off x="17264743" y="96690"/>
            <a:ext cx="913679" cy="1186033"/>
          </a:xfrm>
          <a:custGeom>
            <a:avLst/>
            <a:gdLst/>
            <a:ahLst/>
            <a:cxnLst/>
            <a:rect l="l" t="t" r="r" b="b"/>
            <a:pathLst>
              <a:path w="2201418" h="2804414">
                <a:moveTo>
                  <a:pt x="0" y="0"/>
                </a:moveTo>
                <a:lnTo>
                  <a:pt x="2201418" y="0"/>
                </a:lnTo>
                <a:lnTo>
                  <a:pt x="2201418" y="2804414"/>
                </a:lnTo>
                <a:lnTo>
                  <a:pt x="0" y="28044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5" r="-45" b="2"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06C0606B-5FE6-354C-2A8D-074EE39567C5}"/>
              </a:ext>
            </a:extLst>
          </p:cNvPr>
          <p:cNvSpPr txBox="1"/>
          <p:nvPr/>
        </p:nvSpPr>
        <p:spPr>
          <a:xfrm>
            <a:off x="14883286" y="399643"/>
            <a:ext cx="2885127" cy="248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942" b="1" dirty="0" err="1">
                <a:solidFill>
                  <a:srgbClr val="242424"/>
                </a:solidFill>
                <a:latin typeface="Poppins Bold"/>
              </a:rPr>
              <a:t>Mahkamah</a:t>
            </a:r>
            <a:r>
              <a:rPr lang="en-US" sz="1942" b="1" dirty="0">
                <a:solidFill>
                  <a:srgbClr val="242424"/>
                </a:solidFill>
                <a:latin typeface="Poppins Bold"/>
              </a:rPr>
              <a:t> Agung RI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1342</Words>
  <Application>Microsoft Office PowerPoint</Application>
  <PresentationFormat>Kustom</PresentationFormat>
  <Paragraphs>179</Paragraphs>
  <Slides>16</Slides>
  <Notes>2</Notes>
  <HiddenSlides>0</HiddenSlides>
  <MMClips>0</MMClips>
  <ScaleCrop>false</ScaleCrop>
  <HeadingPairs>
    <vt:vector size="6" baseType="variant">
      <vt:variant>
        <vt:lpstr>Font Dipakai</vt:lpstr>
      </vt:variant>
      <vt:variant>
        <vt:i4>11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8" baseType="lpstr">
      <vt:lpstr>Garet</vt:lpstr>
      <vt:lpstr>Poppins</vt:lpstr>
      <vt:lpstr>Tahoma</vt:lpstr>
      <vt:lpstr>Poppins Medium</vt:lpstr>
      <vt:lpstr>Calibri</vt:lpstr>
      <vt:lpstr>Poppins Bold</vt:lpstr>
      <vt:lpstr>Garet Bold</vt:lpstr>
      <vt:lpstr>Calibri (MS) Bold</vt:lpstr>
      <vt:lpstr>Garet ExtraBold</vt:lpstr>
      <vt:lpstr>Arial</vt:lpstr>
      <vt:lpstr>Aptos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Biru Putih Modern Pelajaran Ekonomi Presentasi</dc:title>
  <cp:lastModifiedBy>Irwanto Anto</cp:lastModifiedBy>
  <cp:revision>16</cp:revision>
  <cp:lastPrinted>2026-10-26T05:30:35Z</cp:lastPrinted>
  <dcterms:created xsi:type="dcterms:W3CDTF">2006-08-16T00:00:00Z</dcterms:created>
  <dcterms:modified xsi:type="dcterms:W3CDTF">2026-10-26T05:57:47Z</dcterms:modified>
  <dc:identifier>DAFkkhuFGgY</dc:identifier>
</cp:coreProperties>
</file>